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47"/>
  </p:notesMasterIdLst>
  <p:sldIdLst>
    <p:sldId id="260" r:id="rId4"/>
    <p:sldId id="396" r:id="rId5"/>
    <p:sldId id="397" r:id="rId6"/>
    <p:sldId id="271" r:id="rId7"/>
    <p:sldId id="473" r:id="rId8"/>
    <p:sldId id="474" r:id="rId9"/>
    <p:sldId id="475" r:id="rId10"/>
    <p:sldId id="420" r:id="rId11"/>
    <p:sldId id="440" r:id="rId12"/>
    <p:sldId id="480" r:id="rId13"/>
    <p:sldId id="481" r:id="rId14"/>
    <p:sldId id="478" r:id="rId15"/>
    <p:sldId id="468" r:id="rId16"/>
    <p:sldId id="469" r:id="rId17"/>
    <p:sldId id="476" r:id="rId18"/>
    <p:sldId id="484" r:id="rId19"/>
    <p:sldId id="438" r:id="rId20"/>
    <p:sldId id="479" r:id="rId21"/>
    <p:sldId id="399" r:id="rId22"/>
    <p:sldId id="485" r:id="rId23"/>
    <p:sldId id="257" r:id="rId24"/>
    <p:sldId id="258" r:id="rId25"/>
    <p:sldId id="429" r:id="rId26"/>
    <p:sldId id="283" r:id="rId27"/>
    <p:sldId id="285" r:id="rId28"/>
    <p:sldId id="291" r:id="rId29"/>
    <p:sldId id="287" r:id="rId30"/>
    <p:sldId id="288" r:id="rId31"/>
    <p:sldId id="279" r:id="rId32"/>
    <p:sldId id="292" r:id="rId33"/>
    <p:sldId id="289" r:id="rId34"/>
    <p:sldId id="290" r:id="rId35"/>
    <p:sldId id="280" r:id="rId36"/>
    <p:sldId id="256" r:id="rId37"/>
    <p:sldId id="486" r:id="rId38"/>
    <p:sldId id="487" r:id="rId39"/>
    <p:sldId id="259" r:id="rId40"/>
    <p:sldId id="488" r:id="rId41"/>
    <p:sldId id="262" r:id="rId42"/>
    <p:sldId id="263" r:id="rId43"/>
    <p:sldId id="261" r:id="rId44"/>
    <p:sldId id="489" r:id="rId45"/>
    <p:sldId id="41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14" autoAdjust="0"/>
    <p:restoredTop sz="93831" autoAdjust="0"/>
  </p:normalViewPr>
  <p:slideViewPr>
    <p:cSldViewPr snapToGrid="0">
      <p:cViewPr varScale="1">
        <p:scale>
          <a:sx n="62" d="100"/>
          <a:sy n="62" d="100"/>
        </p:scale>
        <p:origin x="88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7C7960-4047-46D3-AFC8-E4B7D093B43B}"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691BFDC-10DF-46BA-A504-7E6D7F52D3A3}">
      <dgm:prSet phldrT="[Text]" custT="1"/>
      <dgm:spPr>
        <a:solidFill>
          <a:srgbClr val="66FFFF"/>
        </a:solidFill>
        <a:scene3d>
          <a:camera prst="orthographicFront"/>
          <a:lightRig rig="threePt" dir="t"/>
        </a:scene3d>
        <a:sp3d extrusionH="76200">
          <a:extrusionClr>
            <a:schemeClr val="bg1"/>
          </a:extrusionClr>
        </a:sp3d>
      </dgm:spPr>
      <dgm:t>
        <a:bodyPr/>
        <a:lstStyle/>
        <a:p>
          <a:r>
            <a:rPr lang="en-US" sz="2400" dirty="0">
              <a:solidFill>
                <a:schemeClr val="tx1"/>
              </a:solidFill>
            </a:rPr>
            <a:t>Professional Quality of Life</a:t>
          </a:r>
        </a:p>
      </dgm:t>
    </dgm:pt>
    <dgm:pt modelId="{6D151E91-3628-4E79-B6C5-C68E1229513C}" type="parTrans" cxnId="{E5292A4F-8851-4EC5-9FA8-FB5A318673F2}">
      <dgm:prSet/>
      <dgm:spPr/>
      <dgm:t>
        <a:bodyPr/>
        <a:lstStyle/>
        <a:p>
          <a:endParaRPr lang="en-US" sz="2400"/>
        </a:p>
      </dgm:t>
    </dgm:pt>
    <dgm:pt modelId="{39D9673B-1D3C-488D-8559-6B1FA1461B74}" type="sibTrans" cxnId="{E5292A4F-8851-4EC5-9FA8-FB5A318673F2}">
      <dgm:prSet/>
      <dgm:spPr/>
      <dgm:t>
        <a:bodyPr/>
        <a:lstStyle/>
        <a:p>
          <a:endParaRPr lang="en-US" sz="2400"/>
        </a:p>
      </dgm:t>
    </dgm:pt>
    <dgm:pt modelId="{46565B41-B75A-4C9B-B816-94BA48B2177A}">
      <dgm:prSet phldrT="[Text]" custT="1"/>
      <dgm:spPr>
        <a:solidFill>
          <a:srgbClr val="00B050"/>
        </a:solidFill>
        <a:scene3d>
          <a:camera prst="orthographicFront"/>
          <a:lightRig rig="threePt" dir="t"/>
        </a:scene3d>
        <a:sp3d extrusionH="76200">
          <a:extrusionClr>
            <a:schemeClr val="bg1"/>
          </a:extrusionClr>
        </a:sp3d>
      </dgm:spPr>
      <dgm:t>
        <a:bodyPr/>
        <a:lstStyle/>
        <a:p>
          <a:r>
            <a:rPr lang="en-US" sz="2400" dirty="0"/>
            <a:t>Compassion Satisfaction</a:t>
          </a:r>
        </a:p>
      </dgm:t>
    </dgm:pt>
    <dgm:pt modelId="{8FFA8A3C-BD48-48F1-81CD-6AC2A5A53D0B}" type="parTrans" cxnId="{43AF183B-C19B-409A-B9B7-04BF6C6C1AC4}">
      <dgm:prSet/>
      <dgm:spPr>
        <a:scene3d>
          <a:camera prst="orthographicFront"/>
          <a:lightRig rig="threePt" dir="t"/>
        </a:scene3d>
        <a:sp3d extrusionH="76200">
          <a:extrusionClr>
            <a:schemeClr val="bg1"/>
          </a:extrusionClr>
        </a:sp3d>
      </dgm:spPr>
      <dgm:t>
        <a:bodyPr/>
        <a:lstStyle/>
        <a:p>
          <a:endParaRPr lang="en-US" sz="2400" dirty="0"/>
        </a:p>
      </dgm:t>
    </dgm:pt>
    <dgm:pt modelId="{95FC827F-374C-41CF-904C-62BA69F49B5F}" type="sibTrans" cxnId="{43AF183B-C19B-409A-B9B7-04BF6C6C1AC4}">
      <dgm:prSet/>
      <dgm:spPr/>
      <dgm:t>
        <a:bodyPr/>
        <a:lstStyle/>
        <a:p>
          <a:endParaRPr lang="en-US" sz="2400"/>
        </a:p>
      </dgm:t>
    </dgm:pt>
    <dgm:pt modelId="{54AA1C5D-B6C2-4B25-A250-21D6D2A99690}">
      <dgm:prSet phldrT="[Text]" custT="1"/>
      <dgm:spPr>
        <a:solidFill>
          <a:srgbClr val="FFFF00"/>
        </a:solidFill>
        <a:scene3d>
          <a:camera prst="orthographicFront"/>
          <a:lightRig rig="threePt" dir="t"/>
        </a:scene3d>
        <a:sp3d extrusionH="76200">
          <a:extrusionClr>
            <a:schemeClr val="bg1"/>
          </a:extrusionClr>
        </a:sp3d>
      </dgm:spPr>
      <dgm:t>
        <a:bodyPr/>
        <a:lstStyle/>
        <a:p>
          <a:r>
            <a:rPr lang="en-US" sz="2400" dirty="0">
              <a:solidFill>
                <a:schemeClr val="tx1"/>
              </a:solidFill>
            </a:rPr>
            <a:t>Compassion Fatigue</a:t>
          </a:r>
        </a:p>
      </dgm:t>
    </dgm:pt>
    <dgm:pt modelId="{6978F54D-49E0-416F-9860-6B16FFFB3831}" type="parTrans" cxnId="{E069FC93-1E85-49D6-BE37-CF3B1D9E701D}">
      <dgm:prSet/>
      <dgm:spPr>
        <a:scene3d>
          <a:camera prst="orthographicFront"/>
          <a:lightRig rig="threePt" dir="t"/>
        </a:scene3d>
        <a:sp3d extrusionH="76200">
          <a:extrusionClr>
            <a:schemeClr val="bg1"/>
          </a:extrusionClr>
        </a:sp3d>
      </dgm:spPr>
      <dgm:t>
        <a:bodyPr/>
        <a:lstStyle/>
        <a:p>
          <a:endParaRPr lang="en-US" sz="2400" dirty="0"/>
        </a:p>
      </dgm:t>
    </dgm:pt>
    <dgm:pt modelId="{A0E47D1D-4014-41D8-9D62-0059CFA31281}" type="sibTrans" cxnId="{E069FC93-1E85-49D6-BE37-CF3B1D9E701D}">
      <dgm:prSet/>
      <dgm:spPr/>
      <dgm:t>
        <a:bodyPr/>
        <a:lstStyle/>
        <a:p>
          <a:endParaRPr lang="en-US" sz="2400"/>
        </a:p>
      </dgm:t>
    </dgm:pt>
    <dgm:pt modelId="{68B8707A-18EF-455E-96AC-105027D13C8F}">
      <dgm:prSet phldrT="[Text]" custT="1"/>
      <dgm:spPr>
        <a:solidFill>
          <a:schemeClr val="bg1">
            <a:lumMod val="50000"/>
          </a:schemeClr>
        </a:solidFill>
        <a:scene3d>
          <a:camera prst="orthographicFront"/>
          <a:lightRig rig="threePt" dir="t"/>
        </a:scene3d>
        <a:sp3d extrusionH="76200">
          <a:extrusionClr>
            <a:schemeClr val="bg1"/>
          </a:extrusionClr>
        </a:sp3d>
      </dgm:spPr>
      <dgm:t>
        <a:bodyPr/>
        <a:lstStyle/>
        <a:p>
          <a:r>
            <a:rPr lang="en-US" sz="2400" dirty="0"/>
            <a:t>Burnout</a:t>
          </a:r>
        </a:p>
      </dgm:t>
    </dgm:pt>
    <dgm:pt modelId="{A2E0BD7E-3D93-427E-A278-868B8DE8B1BC}" type="parTrans" cxnId="{2FAA25DA-59D4-4202-A487-D82C2078742E}">
      <dgm:prSet/>
      <dgm:spPr>
        <a:scene3d>
          <a:camera prst="orthographicFront"/>
          <a:lightRig rig="threePt" dir="t"/>
        </a:scene3d>
        <a:sp3d extrusionH="76200">
          <a:extrusionClr>
            <a:schemeClr val="bg1"/>
          </a:extrusionClr>
        </a:sp3d>
      </dgm:spPr>
      <dgm:t>
        <a:bodyPr/>
        <a:lstStyle/>
        <a:p>
          <a:endParaRPr lang="en-US" sz="2400" dirty="0"/>
        </a:p>
      </dgm:t>
    </dgm:pt>
    <dgm:pt modelId="{16312767-48D2-4635-8270-0DFA84CC9007}" type="sibTrans" cxnId="{2FAA25DA-59D4-4202-A487-D82C2078742E}">
      <dgm:prSet/>
      <dgm:spPr/>
      <dgm:t>
        <a:bodyPr/>
        <a:lstStyle/>
        <a:p>
          <a:endParaRPr lang="en-US" sz="2400"/>
        </a:p>
      </dgm:t>
    </dgm:pt>
    <dgm:pt modelId="{746C97A4-A5AC-45F0-B707-A85B25D78564}">
      <dgm:prSet phldrT="[Text]" custT="1"/>
      <dgm:spPr>
        <a:solidFill>
          <a:srgbClr val="FF0000"/>
        </a:solidFill>
        <a:scene3d>
          <a:camera prst="orthographicFront"/>
          <a:lightRig rig="threePt" dir="t"/>
        </a:scene3d>
        <a:sp3d extrusionH="76200">
          <a:extrusionClr>
            <a:schemeClr val="bg1"/>
          </a:extrusionClr>
        </a:sp3d>
      </dgm:spPr>
      <dgm:t>
        <a:bodyPr/>
        <a:lstStyle/>
        <a:p>
          <a:r>
            <a:rPr lang="en-US" sz="2400" dirty="0"/>
            <a:t>Secondary Trauma</a:t>
          </a:r>
        </a:p>
      </dgm:t>
    </dgm:pt>
    <dgm:pt modelId="{D9D48B72-F00A-4C21-BABA-5F0AA536969F}" type="parTrans" cxnId="{A18E941C-9DAF-4C08-A4D2-A508B25CFE18}">
      <dgm:prSet/>
      <dgm:spPr>
        <a:scene3d>
          <a:camera prst="orthographicFront"/>
          <a:lightRig rig="threePt" dir="t"/>
        </a:scene3d>
        <a:sp3d extrusionH="76200">
          <a:extrusionClr>
            <a:schemeClr val="bg1"/>
          </a:extrusionClr>
        </a:sp3d>
      </dgm:spPr>
      <dgm:t>
        <a:bodyPr/>
        <a:lstStyle/>
        <a:p>
          <a:endParaRPr lang="en-US" sz="2400" dirty="0"/>
        </a:p>
      </dgm:t>
    </dgm:pt>
    <dgm:pt modelId="{E7C23FDF-94D5-445D-BF06-85A648826DB2}" type="sibTrans" cxnId="{A18E941C-9DAF-4C08-A4D2-A508B25CFE18}">
      <dgm:prSet/>
      <dgm:spPr/>
      <dgm:t>
        <a:bodyPr/>
        <a:lstStyle/>
        <a:p>
          <a:endParaRPr lang="en-US" sz="2400"/>
        </a:p>
      </dgm:t>
    </dgm:pt>
    <dgm:pt modelId="{020C8D83-1D2B-4452-A5D8-2C460F5E0758}" type="pres">
      <dgm:prSet presAssocID="{1E7C7960-4047-46D3-AFC8-E4B7D093B43B}" presName="mainComposite" presStyleCnt="0">
        <dgm:presLayoutVars>
          <dgm:chPref val="1"/>
          <dgm:dir/>
          <dgm:animOne val="branch"/>
          <dgm:animLvl val="lvl"/>
          <dgm:resizeHandles val="exact"/>
        </dgm:presLayoutVars>
      </dgm:prSet>
      <dgm:spPr/>
    </dgm:pt>
    <dgm:pt modelId="{7FB26216-0AFE-4B76-B690-83D610B541ED}" type="pres">
      <dgm:prSet presAssocID="{1E7C7960-4047-46D3-AFC8-E4B7D093B43B}" presName="hierFlow" presStyleCnt="0"/>
      <dgm:spPr/>
    </dgm:pt>
    <dgm:pt modelId="{690A3FC6-9C2C-435C-A069-5AB3346B0835}" type="pres">
      <dgm:prSet presAssocID="{1E7C7960-4047-46D3-AFC8-E4B7D093B43B}" presName="hierChild1" presStyleCnt="0">
        <dgm:presLayoutVars>
          <dgm:chPref val="1"/>
          <dgm:animOne val="branch"/>
          <dgm:animLvl val="lvl"/>
        </dgm:presLayoutVars>
      </dgm:prSet>
      <dgm:spPr/>
    </dgm:pt>
    <dgm:pt modelId="{A08CC3B5-EAD2-4FB1-8460-F3A2EBF23AE1}" type="pres">
      <dgm:prSet presAssocID="{C691BFDC-10DF-46BA-A504-7E6D7F52D3A3}" presName="Name14" presStyleCnt="0"/>
      <dgm:spPr/>
    </dgm:pt>
    <dgm:pt modelId="{EC3544C4-7599-4200-8EF4-1286B48097F7}" type="pres">
      <dgm:prSet presAssocID="{C691BFDC-10DF-46BA-A504-7E6D7F52D3A3}" presName="level1Shape" presStyleLbl="node0" presStyleIdx="0" presStyleCnt="1" custScaleX="294189" custScaleY="77637" custLinFactNeighborX="369" custLinFactNeighborY="-445">
        <dgm:presLayoutVars>
          <dgm:chPref val="3"/>
        </dgm:presLayoutVars>
      </dgm:prSet>
      <dgm:spPr/>
    </dgm:pt>
    <dgm:pt modelId="{0A2C60EF-E3CC-4BA2-B174-6323E4D7EE09}" type="pres">
      <dgm:prSet presAssocID="{C691BFDC-10DF-46BA-A504-7E6D7F52D3A3}" presName="hierChild2" presStyleCnt="0"/>
      <dgm:spPr/>
    </dgm:pt>
    <dgm:pt modelId="{FBC4CF9D-A33A-4CA6-BF4C-3A8E33711ADF}" type="pres">
      <dgm:prSet presAssocID="{8FFA8A3C-BD48-48F1-81CD-6AC2A5A53D0B}" presName="Name19" presStyleLbl="parChTrans1D2" presStyleIdx="0" presStyleCnt="2"/>
      <dgm:spPr/>
    </dgm:pt>
    <dgm:pt modelId="{C316FC76-B98F-4329-84B5-24B35F59235E}" type="pres">
      <dgm:prSet presAssocID="{46565B41-B75A-4C9B-B816-94BA48B2177A}" presName="Name21" presStyleCnt="0"/>
      <dgm:spPr/>
    </dgm:pt>
    <dgm:pt modelId="{31769D1D-7247-4D23-9E06-D2EAB54AAEB4}" type="pres">
      <dgm:prSet presAssocID="{46565B41-B75A-4C9B-B816-94BA48B2177A}" presName="level2Shape" presStyleLbl="node2" presStyleIdx="0" presStyleCnt="2" custScaleX="121314" custLinFactNeighborX="-54462" custLinFactNeighborY="9855"/>
      <dgm:spPr/>
    </dgm:pt>
    <dgm:pt modelId="{7D1165C4-64F5-4F3A-9289-F304932DDB9C}" type="pres">
      <dgm:prSet presAssocID="{46565B41-B75A-4C9B-B816-94BA48B2177A}" presName="hierChild3" presStyleCnt="0"/>
      <dgm:spPr/>
    </dgm:pt>
    <dgm:pt modelId="{E572BFC5-0EE1-429D-9E63-EA4FA9FF326F}" type="pres">
      <dgm:prSet presAssocID="{6978F54D-49E0-416F-9860-6B16FFFB3831}" presName="Name19" presStyleLbl="parChTrans1D2" presStyleIdx="1" presStyleCnt="2"/>
      <dgm:spPr/>
    </dgm:pt>
    <dgm:pt modelId="{7CFD772F-2E86-4985-8901-E7BE6EA255CD}" type="pres">
      <dgm:prSet presAssocID="{54AA1C5D-B6C2-4B25-A250-21D6D2A99690}" presName="Name21" presStyleCnt="0"/>
      <dgm:spPr/>
    </dgm:pt>
    <dgm:pt modelId="{9EAE0CF6-04C1-42DD-A245-2EF461E88D1D}" type="pres">
      <dgm:prSet presAssocID="{54AA1C5D-B6C2-4B25-A250-21D6D2A99690}" presName="level2Shape" presStyleLbl="node2" presStyleIdx="1" presStyleCnt="2" custScaleX="116908" custLinFactNeighborX="46807" custLinFactNeighborY="11348"/>
      <dgm:spPr/>
    </dgm:pt>
    <dgm:pt modelId="{4AF03DE5-2A1B-40D1-A64E-63E42C7340EA}" type="pres">
      <dgm:prSet presAssocID="{54AA1C5D-B6C2-4B25-A250-21D6D2A99690}" presName="hierChild3" presStyleCnt="0"/>
      <dgm:spPr/>
    </dgm:pt>
    <dgm:pt modelId="{B26F7F9E-A29B-4170-9BC7-00FC2F0AA017}" type="pres">
      <dgm:prSet presAssocID="{A2E0BD7E-3D93-427E-A278-868B8DE8B1BC}" presName="Name19" presStyleLbl="parChTrans1D3" presStyleIdx="0" presStyleCnt="2"/>
      <dgm:spPr/>
    </dgm:pt>
    <dgm:pt modelId="{BEA483BB-DA76-4E46-81DF-ACA085FCF939}" type="pres">
      <dgm:prSet presAssocID="{68B8707A-18EF-455E-96AC-105027D13C8F}" presName="Name21" presStyleCnt="0"/>
      <dgm:spPr/>
    </dgm:pt>
    <dgm:pt modelId="{C4FAF03C-E1F6-4292-A9FC-66F1787B2BCB}" type="pres">
      <dgm:prSet presAssocID="{68B8707A-18EF-455E-96AC-105027D13C8F}" presName="level2Shape" presStyleLbl="node3" presStyleIdx="0" presStyleCnt="2" custLinFactNeighborX="46807" custLinFactNeighborY="84"/>
      <dgm:spPr/>
    </dgm:pt>
    <dgm:pt modelId="{C6817DEE-DE38-4084-AE4A-275A61F12691}" type="pres">
      <dgm:prSet presAssocID="{68B8707A-18EF-455E-96AC-105027D13C8F}" presName="hierChild3" presStyleCnt="0"/>
      <dgm:spPr/>
    </dgm:pt>
    <dgm:pt modelId="{46791D12-394B-4401-8F71-11EB09278EA0}" type="pres">
      <dgm:prSet presAssocID="{D9D48B72-F00A-4C21-BABA-5F0AA536969F}" presName="Name19" presStyleLbl="parChTrans1D3" presStyleIdx="1" presStyleCnt="2"/>
      <dgm:spPr/>
    </dgm:pt>
    <dgm:pt modelId="{82017BDC-2D83-4D00-8B09-A56EB074E165}" type="pres">
      <dgm:prSet presAssocID="{746C97A4-A5AC-45F0-B707-A85B25D78564}" presName="Name21" presStyleCnt="0"/>
      <dgm:spPr/>
    </dgm:pt>
    <dgm:pt modelId="{DEA1772A-34B8-458E-A927-6FD9494D4D3E}" type="pres">
      <dgm:prSet presAssocID="{746C97A4-A5AC-45F0-B707-A85B25D78564}" presName="level2Shape" presStyleLbl="node3" presStyleIdx="1" presStyleCnt="2" custLinFactNeighborX="46807" custLinFactNeighborY="84"/>
      <dgm:spPr/>
    </dgm:pt>
    <dgm:pt modelId="{3E4D4AD3-7AD1-4795-A0AF-ECD0F695F2A7}" type="pres">
      <dgm:prSet presAssocID="{746C97A4-A5AC-45F0-B707-A85B25D78564}" presName="hierChild3" presStyleCnt="0"/>
      <dgm:spPr/>
    </dgm:pt>
    <dgm:pt modelId="{017E45CB-568E-4BC1-BFBB-7EC4992833D8}" type="pres">
      <dgm:prSet presAssocID="{1E7C7960-4047-46D3-AFC8-E4B7D093B43B}" presName="bgShapesFlow" presStyleCnt="0"/>
      <dgm:spPr/>
    </dgm:pt>
  </dgm:ptLst>
  <dgm:cxnLst>
    <dgm:cxn modelId="{967F6D04-CEB3-407C-9532-BFF760A11566}" type="presOf" srcId="{8FFA8A3C-BD48-48F1-81CD-6AC2A5A53D0B}" destId="{FBC4CF9D-A33A-4CA6-BF4C-3A8E33711ADF}" srcOrd="0" destOrd="0" presId="urn:microsoft.com/office/officeart/2005/8/layout/hierarchy6"/>
    <dgm:cxn modelId="{A18E941C-9DAF-4C08-A4D2-A508B25CFE18}" srcId="{54AA1C5D-B6C2-4B25-A250-21D6D2A99690}" destId="{746C97A4-A5AC-45F0-B707-A85B25D78564}" srcOrd="1" destOrd="0" parTransId="{D9D48B72-F00A-4C21-BABA-5F0AA536969F}" sibTransId="{E7C23FDF-94D5-445D-BF06-85A648826DB2}"/>
    <dgm:cxn modelId="{34404D35-9384-4361-9921-29C729A910A2}" type="presOf" srcId="{1E7C7960-4047-46D3-AFC8-E4B7D093B43B}" destId="{020C8D83-1D2B-4452-A5D8-2C460F5E0758}" srcOrd="0" destOrd="0" presId="urn:microsoft.com/office/officeart/2005/8/layout/hierarchy6"/>
    <dgm:cxn modelId="{4208D635-C021-419A-A609-42D88EF5C220}" type="presOf" srcId="{6978F54D-49E0-416F-9860-6B16FFFB3831}" destId="{E572BFC5-0EE1-429D-9E63-EA4FA9FF326F}" srcOrd="0" destOrd="0" presId="urn:microsoft.com/office/officeart/2005/8/layout/hierarchy6"/>
    <dgm:cxn modelId="{43AF183B-C19B-409A-B9B7-04BF6C6C1AC4}" srcId="{C691BFDC-10DF-46BA-A504-7E6D7F52D3A3}" destId="{46565B41-B75A-4C9B-B816-94BA48B2177A}" srcOrd="0" destOrd="0" parTransId="{8FFA8A3C-BD48-48F1-81CD-6AC2A5A53D0B}" sibTransId="{95FC827F-374C-41CF-904C-62BA69F49B5F}"/>
    <dgm:cxn modelId="{B0141C5B-4C5F-4637-8C66-9944995DC85A}" type="presOf" srcId="{54AA1C5D-B6C2-4B25-A250-21D6D2A99690}" destId="{9EAE0CF6-04C1-42DD-A245-2EF461E88D1D}" srcOrd="0" destOrd="0" presId="urn:microsoft.com/office/officeart/2005/8/layout/hierarchy6"/>
    <dgm:cxn modelId="{591EAA5D-2298-47F1-A779-B1A1D71B2347}" type="presOf" srcId="{746C97A4-A5AC-45F0-B707-A85B25D78564}" destId="{DEA1772A-34B8-458E-A927-6FD9494D4D3E}" srcOrd="0" destOrd="0" presId="urn:microsoft.com/office/officeart/2005/8/layout/hierarchy6"/>
    <dgm:cxn modelId="{71376142-C849-4188-ACBB-1ECF85702E38}" type="presOf" srcId="{46565B41-B75A-4C9B-B816-94BA48B2177A}" destId="{31769D1D-7247-4D23-9E06-D2EAB54AAEB4}" srcOrd="0" destOrd="0" presId="urn:microsoft.com/office/officeart/2005/8/layout/hierarchy6"/>
    <dgm:cxn modelId="{E5292A4F-8851-4EC5-9FA8-FB5A318673F2}" srcId="{1E7C7960-4047-46D3-AFC8-E4B7D093B43B}" destId="{C691BFDC-10DF-46BA-A504-7E6D7F52D3A3}" srcOrd="0" destOrd="0" parTransId="{6D151E91-3628-4E79-B6C5-C68E1229513C}" sibTransId="{39D9673B-1D3C-488D-8559-6B1FA1461B74}"/>
    <dgm:cxn modelId="{E069FC93-1E85-49D6-BE37-CF3B1D9E701D}" srcId="{C691BFDC-10DF-46BA-A504-7E6D7F52D3A3}" destId="{54AA1C5D-B6C2-4B25-A250-21D6D2A99690}" srcOrd="1" destOrd="0" parTransId="{6978F54D-49E0-416F-9860-6B16FFFB3831}" sibTransId="{A0E47D1D-4014-41D8-9D62-0059CFA31281}"/>
    <dgm:cxn modelId="{75343797-2D1C-47F6-8FA4-B7FD04BCFAFC}" type="presOf" srcId="{C691BFDC-10DF-46BA-A504-7E6D7F52D3A3}" destId="{EC3544C4-7599-4200-8EF4-1286B48097F7}" srcOrd="0" destOrd="0" presId="urn:microsoft.com/office/officeart/2005/8/layout/hierarchy6"/>
    <dgm:cxn modelId="{B94B0FA6-2A1D-4154-B798-62E0B00F44F1}" type="presOf" srcId="{D9D48B72-F00A-4C21-BABA-5F0AA536969F}" destId="{46791D12-394B-4401-8F71-11EB09278EA0}" srcOrd="0" destOrd="0" presId="urn:microsoft.com/office/officeart/2005/8/layout/hierarchy6"/>
    <dgm:cxn modelId="{2FAA25DA-59D4-4202-A487-D82C2078742E}" srcId="{54AA1C5D-B6C2-4B25-A250-21D6D2A99690}" destId="{68B8707A-18EF-455E-96AC-105027D13C8F}" srcOrd="0" destOrd="0" parTransId="{A2E0BD7E-3D93-427E-A278-868B8DE8B1BC}" sibTransId="{16312767-48D2-4635-8270-0DFA84CC9007}"/>
    <dgm:cxn modelId="{EB0A75DB-5EEB-4A83-83E3-1A608F0D84C4}" type="presOf" srcId="{68B8707A-18EF-455E-96AC-105027D13C8F}" destId="{C4FAF03C-E1F6-4292-A9FC-66F1787B2BCB}" srcOrd="0" destOrd="0" presId="urn:microsoft.com/office/officeart/2005/8/layout/hierarchy6"/>
    <dgm:cxn modelId="{16F231F9-9566-4A04-81A7-A2BE4758E943}" type="presOf" srcId="{A2E0BD7E-3D93-427E-A278-868B8DE8B1BC}" destId="{B26F7F9E-A29B-4170-9BC7-00FC2F0AA017}" srcOrd="0" destOrd="0" presId="urn:microsoft.com/office/officeart/2005/8/layout/hierarchy6"/>
    <dgm:cxn modelId="{60FFD3C1-589D-43CD-A2FF-31AEFF2EB7A9}" type="presParOf" srcId="{020C8D83-1D2B-4452-A5D8-2C460F5E0758}" destId="{7FB26216-0AFE-4B76-B690-83D610B541ED}" srcOrd="0" destOrd="0" presId="urn:microsoft.com/office/officeart/2005/8/layout/hierarchy6"/>
    <dgm:cxn modelId="{ECA5B6CB-506A-41EE-94C0-42039376B3DA}" type="presParOf" srcId="{7FB26216-0AFE-4B76-B690-83D610B541ED}" destId="{690A3FC6-9C2C-435C-A069-5AB3346B0835}" srcOrd="0" destOrd="0" presId="urn:microsoft.com/office/officeart/2005/8/layout/hierarchy6"/>
    <dgm:cxn modelId="{4F72651A-D92E-457F-A1AA-DA5CA1C3391E}" type="presParOf" srcId="{690A3FC6-9C2C-435C-A069-5AB3346B0835}" destId="{A08CC3B5-EAD2-4FB1-8460-F3A2EBF23AE1}" srcOrd="0" destOrd="0" presId="urn:microsoft.com/office/officeart/2005/8/layout/hierarchy6"/>
    <dgm:cxn modelId="{9C30D95F-6614-45EC-AF95-7A34B40F5949}" type="presParOf" srcId="{A08CC3B5-EAD2-4FB1-8460-F3A2EBF23AE1}" destId="{EC3544C4-7599-4200-8EF4-1286B48097F7}" srcOrd="0" destOrd="0" presId="urn:microsoft.com/office/officeart/2005/8/layout/hierarchy6"/>
    <dgm:cxn modelId="{A6463261-1AFA-467F-9D7E-B8B879471781}" type="presParOf" srcId="{A08CC3B5-EAD2-4FB1-8460-F3A2EBF23AE1}" destId="{0A2C60EF-E3CC-4BA2-B174-6323E4D7EE09}" srcOrd="1" destOrd="0" presId="urn:microsoft.com/office/officeart/2005/8/layout/hierarchy6"/>
    <dgm:cxn modelId="{3800D918-B7C5-4241-98F2-54BB7B3590BC}" type="presParOf" srcId="{0A2C60EF-E3CC-4BA2-B174-6323E4D7EE09}" destId="{FBC4CF9D-A33A-4CA6-BF4C-3A8E33711ADF}" srcOrd="0" destOrd="0" presId="urn:microsoft.com/office/officeart/2005/8/layout/hierarchy6"/>
    <dgm:cxn modelId="{343A99E7-EB6E-4657-927D-980581084D08}" type="presParOf" srcId="{0A2C60EF-E3CC-4BA2-B174-6323E4D7EE09}" destId="{C316FC76-B98F-4329-84B5-24B35F59235E}" srcOrd="1" destOrd="0" presId="urn:microsoft.com/office/officeart/2005/8/layout/hierarchy6"/>
    <dgm:cxn modelId="{434C3F5B-A33F-4E2E-9B8E-4FE7973783C1}" type="presParOf" srcId="{C316FC76-B98F-4329-84B5-24B35F59235E}" destId="{31769D1D-7247-4D23-9E06-D2EAB54AAEB4}" srcOrd="0" destOrd="0" presId="urn:microsoft.com/office/officeart/2005/8/layout/hierarchy6"/>
    <dgm:cxn modelId="{C45440C4-5E57-40A9-96F3-80591CACC2A9}" type="presParOf" srcId="{C316FC76-B98F-4329-84B5-24B35F59235E}" destId="{7D1165C4-64F5-4F3A-9289-F304932DDB9C}" srcOrd="1" destOrd="0" presId="urn:microsoft.com/office/officeart/2005/8/layout/hierarchy6"/>
    <dgm:cxn modelId="{A3BBD93D-3405-4670-9B25-6F4B3A0E43D0}" type="presParOf" srcId="{0A2C60EF-E3CC-4BA2-B174-6323E4D7EE09}" destId="{E572BFC5-0EE1-429D-9E63-EA4FA9FF326F}" srcOrd="2" destOrd="0" presId="urn:microsoft.com/office/officeart/2005/8/layout/hierarchy6"/>
    <dgm:cxn modelId="{54EB7B13-5B5A-43D4-BCE7-5DC96A6B38FB}" type="presParOf" srcId="{0A2C60EF-E3CC-4BA2-B174-6323E4D7EE09}" destId="{7CFD772F-2E86-4985-8901-E7BE6EA255CD}" srcOrd="3" destOrd="0" presId="urn:microsoft.com/office/officeart/2005/8/layout/hierarchy6"/>
    <dgm:cxn modelId="{CC06CB32-EB08-4B74-806F-D189A374CD6B}" type="presParOf" srcId="{7CFD772F-2E86-4985-8901-E7BE6EA255CD}" destId="{9EAE0CF6-04C1-42DD-A245-2EF461E88D1D}" srcOrd="0" destOrd="0" presId="urn:microsoft.com/office/officeart/2005/8/layout/hierarchy6"/>
    <dgm:cxn modelId="{AD407FF9-675F-4C9E-A44C-55EEA6501652}" type="presParOf" srcId="{7CFD772F-2E86-4985-8901-E7BE6EA255CD}" destId="{4AF03DE5-2A1B-40D1-A64E-63E42C7340EA}" srcOrd="1" destOrd="0" presId="urn:microsoft.com/office/officeart/2005/8/layout/hierarchy6"/>
    <dgm:cxn modelId="{BEBA7FA0-BC37-4C82-827D-CE5360BFDBB1}" type="presParOf" srcId="{4AF03DE5-2A1B-40D1-A64E-63E42C7340EA}" destId="{B26F7F9E-A29B-4170-9BC7-00FC2F0AA017}" srcOrd="0" destOrd="0" presId="urn:microsoft.com/office/officeart/2005/8/layout/hierarchy6"/>
    <dgm:cxn modelId="{2BCD2BA4-04A0-47C4-B2FC-F213333551B8}" type="presParOf" srcId="{4AF03DE5-2A1B-40D1-A64E-63E42C7340EA}" destId="{BEA483BB-DA76-4E46-81DF-ACA085FCF939}" srcOrd="1" destOrd="0" presId="urn:microsoft.com/office/officeart/2005/8/layout/hierarchy6"/>
    <dgm:cxn modelId="{AB8FA594-91EC-401D-A18A-A2288FCF2338}" type="presParOf" srcId="{BEA483BB-DA76-4E46-81DF-ACA085FCF939}" destId="{C4FAF03C-E1F6-4292-A9FC-66F1787B2BCB}" srcOrd="0" destOrd="0" presId="urn:microsoft.com/office/officeart/2005/8/layout/hierarchy6"/>
    <dgm:cxn modelId="{56460207-36F1-48E0-8027-A5840C15F229}" type="presParOf" srcId="{BEA483BB-DA76-4E46-81DF-ACA085FCF939}" destId="{C6817DEE-DE38-4084-AE4A-275A61F12691}" srcOrd="1" destOrd="0" presId="urn:microsoft.com/office/officeart/2005/8/layout/hierarchy6"/>
    <dgm:cxn modelId="{0A232B0B-048E-4EF5-A180-4046209B07EF}" type="presParOf" srcId="{4AF03DE5-2A1B-40D1-A64E-63E42C7340EA}" destId="{46791D12-394B-4401-8F71-11EB09278EA0}" srcOrd="2" destOrd="0" presId="urn:microsoft.com/office/officeart/2005/8/layout/hierarchy6"/>
    <dgm:cxn modelId="{1F8B7F1D-C9BA-4174-88D9-DA501F8FA86D}" type="presParOf" srcId="{4AF03DE5-2A1B-40D1-A64E-63E42C7340EA}" destId="{82017BDC-2D83-4D00-8B09-A56EB074E165}" srcOrd="3" destOrd="0" presId="urn:microsoft.com/office/officeart/2005/8/layout/hierarchy6"/>
    <dgm:cxn modelId="{D029535F-4A97-49E2-B662-8C519B36B651}" type="presParOf" srcId="{82017BDC-2D83-4D00-8B09-A56EB074E165}" destId="{DEA1772A-34B8-458E-A927-6FD9494D4D3E}" srcOrd="0" destOrd="0" presId="urn:microsoft.com/office/officeart/2005/8/layout/hierarchy6"/>
    <dgm:cxn modelId="{4A51472C-0270-4385-AA0B-D1F92B248431}" type="presParOf" srcId="{82017BDC-2D83-4D00-8B09-A56EB074E165}" destId="{3E4D4AD3-7AD1-4795-A0AF-ECD0F695F2A7}" srcOrd="1" destOrd="0" presId="urn:microsoft.com/office/officeart/2005/8/layout/hierarchy6"/>
    <dgm:cxn modelId="{41C69410-5658-4654-BC59-8CDDE11DE5C7}" type="presParOf" srcId="{020C8D83-1D2B-4452-A5D8-2C460F5E0758}" destId="{017E45CB-568E-4BC1-BFBB-7EC4992833D8}" srcOrd="1" destOrd="0" presId="urn:microsoft.com/office/officeart/2005/8/layout/hierarchy6"/>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544C4-7599-4200-8EF4-1286B48097F7}">
      <dsp:nvSpPr>
        <dsp:cNvPr id="0" name=""/>
        <dsp:cNvSpPr/>
      </dsp:nvSpPr>
      <dsp:spPr>
        <a:xfrm>
          <a:off x="979009" y="66197"/>
          <a:ext cx="5745737" cy="1010873"/>
        </a:xfrm>
        <a:prstGeom prst="roundRect">
          <a:avLst>
            <a:gd name="adj" fmla="val 10000"/>
          </a:avLst>
        </a:prstGeom>
        <a:solidFill>
          <a:srgbClr val="66FFFF"/>
        </a:solidFill>
        <a:ln w="25400" cap="flat" cmpd="sng" algn="ctr">
          <a:solidFill>
            <a:schemeClr val="lt1">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Professional Quality of Life</a:t>
          </a:r>
        </a:p>
      </dsp:txBody>
      <dsp:txXfrm>
        <a:off x="1008616" y="95804"/>
        <a:ext cx="5686523" cy="951659"/>
      </dsp:txXfrm>
    </dsp:sp>
    <dsp:sp modelId="{FBC4CF9D-A33A-4CA6-BF4C-3A8E33711ADF}">
      <dsp:nvSpPr>
        <dsp:cNvPr id="0" name=""/>
        <dsp:cNvSpPr/>
      </dsp:nvSpPr>
      <dsp:spPr>
        <a:xfrm>
          <a:off x="1346373" y="1077070"/>
          <a:ext cx="2505504" cy="654931"/>
        </a:xfrm>
        <a:custGeom>
          <a:avLst/>
          <a:gdLst/>
          <a:ahLst/>
          <a:cxnLst/>
          <a:rect l="0" t="0" r="0" b="0"/>
          <a:pathLst>
            <a:path>
              <a:moveTo>
                <a:pt x="2505504" y="0"/>
              </a:moveTo>
              <a:lnTo>
                <a:pt x="2505504" y="327465"/>
              </a:lnTo>
              <a:lnTo>
                <a:pt x="0" y="327465"/>
              </a:lnTo>
              <a:lnTo>
                <a:pt x="0" y="65493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0">
          <a:scrgbClr r="0" g="0" b="0"/>
        </a:fillRef>
        <a:effectRef idx="0">
          <a:scrgbClr r="0" g="0" b="0"/>
        </a:effectRef>
        <a:fontRef idx="minor"/>
      </dsp:style>
    </dsp:sp>
    <dsp:sp modelId="{31769D1D-7247-4D23-9E06-D2EAB54AAEB4}">
      <dsp:nvSpPr>
        <dsp:cNvPr id="0" name=""/>
        <dsp:cNvSpPr/>
      </dsp:nvSpPr>
      <dsp:spPr>
        <a:xfrm>
          <a:off x="161695" y="1732002"/>
          <a:ext cx="2369355" cy="1302051"/>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Compassion Satisfaction</a:t>
          </a:r>
        </a:p>
      </dsp:txBody>
      <dsp:txXfrm>
        <a:off x="199831" y="1770138"/>
        <a:ext cx="2293083" cy="1225779"/>
      </dsp:txXfrm>
    </dsp:sp>
    <dsp:sp modelId="{E572BFC5-0EE1-429D-9E63-EA4FA9FF326F}">
      <dsp:nvSpPr>
        <dsp:cNvPr id="0" name=""/>
        <dsp:cNvSpPr/>
      </dsp:nvSpPr>
      <dsp:spPr>
        <a:xfrm>
          <a:off x="3851877" y="1077070"/>
          <a:ext cx="2384609" cy="674371"/>
        </a:xfrm>
        <a:custGeom>
          <a:avLst/>
          <a:gdLst/>
          <a:ahLst/>
          <a:cxnLst/>
          <a:rect l="0" t="0" r="0" b="0"/>
          <a:pathLst>
            <a:path>
              <a:moveTo>
                <a:pt x="0" y="0"/>
              </a:moveTo>
              <a:lnTo>
                <a:pt x="0" y="337185"/>
              </a:lnTo>
              <a:lnTo>
                <a:pt x="2384609" y="337185"/>
              </a:lnTo>
              <a:lnTo>
                <a:pt x="2384609" y="67437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0">
          <a:scrgbClr r="0" g="0" b="0"/>
        </a:fillRef>
        <a:effectRef idx="0">
          <a:scrgbClr r="0" g="0" b="0"/>
        </a:effectRef>
        <a:fontRef idx="minor"/>
      </dsp:style>
    </dsp:sp>
    <dsp:sp modelId="{9EAE0CF6-04C1-42DD-A245-2EF461E88D1D}">
      <dsp:nvSpPr>
        <dsp:cNvPr id="0" name=""/>
        <dsp:cNvSpPr/>
      </dsp:nvSpPr>
      <dsp:spPr>
        <a:xfrm>
          <a:off x="5094835" y="1751442"/>
          <a:ext cx="2283303" cy="1302051"/>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Compassion Fatigue</a:t>
          </a:r>
        </a:p>
      </dsp:txBody>
      <dsp:txXfrm>
        <a:off x="5132971" y="1789578"/>
        <a:ext cx="2207031" cy="1225779"/>
      </dsp:txXfrm>
    </dsp:sp>
    <dsp:sp modelId="{B26F7F9E-A29B-4170-9BC7-00FC2F0AA017}">
      <dsp:nvSpPr>
        <dsp:cNvPr id="0" name=""/>
        <dsp:cNvSpPr/>
      </dsp:nvSpPr>
      <dsp:spPr>
        <a:xfrm>
          <a:off x="4966987" y="3053493"/>
          <a:ext cx="1269499" cy="374157"/>
        </a:xfrm>
        <a:custGeom>
          <a:avLst/>
          <a:gdLst/>
          <a:ahLst/>
          <a:cxnLst/>
          <a:rect l="0" t="0" r="0" b="0"/>
          <a:pathLst>
            <a:path>
              <a:moveTo>
                <a:pt x="1269499" y="0"/>
              </a:moveTo>
              <a:lnTo>
                <a:pt x="1269499" y="187078"/>
              </a:lnTo>
              <a:lnTo>
                <a:pt x="0" y="187078"/>
              </a:lnTo>
              <a:lnTo>
                <a:pt x="0" y="374157"/>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0">
          <a:scrgbClr r="0" g="0" b="0"/>
        </a:fillRef>
        <a:effectRef idx="0">
          <a:scrgbClr r="0" g="0" b="0"/>
        </a:effectRef>
        <a:fontRef idx="minor"/>
      </dsp:style>
    </dsp:sp>
    <dsp:sp modelId="{C4FAF03C-E1F6-4292-A9FC-66F1787B2BCB}">
      <dsp:nvSpPr>
        <dsp:cNvPr id="0" name=""/>
        <dsp:cNvSpPr/>
      </dsp:nvSpPr>
      <dsp:spPr>
        <a:xfrm>
          <a:off x="3990448" y="3427650"/>
          <a:ext cx="1953076" cy="1302051"/>
        </a:xfrm>
        <a:prstGeom prst="roundRect">
          <a:avLst>
            <a:gd name="adj" fmla="val 10000"/>
          </a:avLst>
        </a:prstGeom>
        <a:solidFill>
          <a:schemeClr val="bg1">
            <a:lumMod val="50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Burnout</a:t>
          </a:r>
        </a:p>
      </dsp:txBody>
      <dsp:txXfrm>
        <a:off x="4028584" y="3465786"/>
        <a:ext cx="1876804" cy="1225779"/>
      </dsp:txXfrm>
    </dsp:sp>
    <dsp:sp modelId="{46791D12-394B-4401-8F71-11EB09278EA0}">
      <dsp:nvSpPr>
        <dsp:cNvPr id="0" name=""/>
        <dsp:cNvSpPr/>
      </dsp:nvSpPr>
      <dsp:spPr>
        <a:xfrm>
          <a:off x="6236487" y="3053493"/>
          <a:ext cx="1269499" cy="374157"/>
        </a:xfrm>
        <a:custGeom>
          <a:avLst/>
          <a:gdLst/>
          <a:ahLst/>
          <a:cxnLst/>
          <a:rect l="0" t="0" r="0" b="0"/>
          <a:pathLst>
            <a:path>
              <a:moveTo>
                <a:pt x="0" y="0"/>
              </a:moveTo>
              <a:lnTo>
                <a:pt x="0" y="187078"/>
              </a:lnTo>
              <a:lnTo>
                <a:pt x="1269499" y="187078"/>
              </a:lnTo>
              <a:lnTo>
                <a:pt x="1269499" y="374157"/>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0">
          <a:scrgbClr r="0" g="0" b="0"/>
        </a:fillRef>
        <a:effectRef idx="0">
          <a:scrgbClr r="0" g="0" b="0"/>
        </a:effectRef>
        <a:fontRef idx="minor"/>
      </dsp:style>
    </dsp:sp>
    <dsp:sp modelId="{DEA1772A-34B8-458E-A927-6FD9494D4D3E}">
      <dsp:nvSpPr>
        <dsp:cNvPr id="0" name=""/>
        <dsp:cNvSpPr/>
      </dsp:nvSpPr>
      <dsp:spPr>
        <a:xfrm>
          <a:off x="6529448" y="3427650"/>
          <a:ext cx="1953076" cy="1302051"/>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Secondary Trauma</a:t>
          </a:r>
        </a:p>
      </dsp:txBody>
      <dsp:txXfrm>
        <a:off x="6567584" y="3465786"/>
        <a:ext cx="1876804" cy="12257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C4767-314D-4B93-A503-6B95D63A804A}" type="datetimeFigureOut">
              <a:rPr lang="en-US" smtClean="0"/>
              <a:t>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0B250-F8C0-40CA-A3E0-D548B8BE972F}" type="slidenum">
              <a:rPr lang="en-US" smtClean="0"/>
              <a:t>‹#›</a:t>
            </a:fld>
            <a:endParaRPr lang="en-US"/>
          </a:p>
        </p:txBody>
      </p:sp>
    </p:spTree>
    <p:extLst>
      <p:ext uri="{BB962C8B-B14F-4D97-AF65-F5344CB8AC3E}">
        <p14:creationId xmlns:p14="http://schemas.microsoft.com/office/powerpoint/2010/main" val="408896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0B250-F8C0-40CA-A3E0-D548B8BE972F}" type="slidenum">
              <a:rPr lang="en-US" smtClean="0"/>
              <a:t>1</a:t>
            </a:fld>
            <a:endParaRPr lang="en-US"/>
          </a:p>
        </p:txBody>
      </p:sp>
    </p:spTree>
    <p:extLst>
      <p:ext uri="{BB962C8B-B14F-4D97-AF65-F5344CB8AC3E}">
        <p14:creationId xmlns:p14="http://schemas.microsoft.com/office/powerpoint/2010/main" val="207181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88220CD7-47AF-4DE9-CF65-E878008ECDDA}"/>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DAD889C9-D8A1-AFD6-2F2B-98FCDED947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My Medical Folks in the room – HOMEOSTASIS / For the rest of us Yeng – Yang / Balance</a:t>
            </a:r>
          </a:p>
        </p:txBody>
      </p:sp>
      <p:sp>
        <p:nvSpPr>
          <p:cNvPr id="27652" name="Slide Number Placeholder 3">
            <a:extLst>
              <a:ext uri="{FF2B5EF4-FFF2-40B4-BE49-F238E27FC236}">
                <a16:creationId xmlns:a16="http://schemas.microsoft.com/office/drawing/2014/main" id="{0C66610C-1FF5-FA6E-6CB3-709AC80A80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9A3196-2590-4FC6-88D8-8EF1AA5415F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5C177B41-3394-8E41-A8AD-50ACB3FD8EB2}"/>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66549307-CC82-B554-47D2-167A64BF60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BURNOUT:  A condition of being very physically &amp; emotionally tired after doing a job for a long time / so when I hear newbies profess about burnout – I see it as either mimicking comments-behaviors from the senior staff – which means I need to get on top of it and address it OR they may be a little more of the Compassion Fatigue state and I still want to get on it and address it – we as leaders have to keep abreast of the “tide” / “mood” / “moral” / “pulse” of our staff.</a:t>
            </a:r>
          </a:p>
          <a:p>
            <a:endParaRPr lang="en-US" altLang="en-US"/>
          </a:p>
          <a:p>
            <a:r>
              <a:rPr lang="en-US" altLang="en-US"/>
              <a:t>SECONDARY TRAUMA – consequences of unaddressed fatigue – could be physical, emotional, lead to other more problematic problems – we need to work to prevent this as leaders </a:t>
            </a:r>
          </a:p>
          <a:p>
            <a:endParaRPr lang="en-US" altLang="en-US"/>
          </a:p>
        </p:txBody>
      </p:sp>
      <p:sp>
        <p:nvSpPr>
          <p:cNvPr id="29700" name="Slide Number Placeholder 3">
            <a:extLst>
              <a:ext uri="{FF2B5EF4-FFF2-40B4-BE49-F238E27FC236}">
                <a16:creationId xmlns:a16="http://schemas.microsoft.com/office/drawing/2014/main" id="{B69DD59C-5BC8-3847-8DB6-50AF740C10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9E853F-25A1-4762-A6A4-DE5615BE7D4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379AA90D-23CF-7142-CD90-2F15BB541680}"/>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98DDCAF7-60FE-3A63-F949-4E094E27B8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Other Sig. Event = Medication Error results in severe injury or death of patient // failed to recognize/correct life ending injury // Officer involved shooting // In custody death // etc.</a:t>
            </a:r>
          </a:p>
        </p:txBody>
      </p:sp>
      <p:sp>
        <p:nvSpPr>
          <p:cNvPr id="31748" name="Slide Number Placeholder 3">
            <a:extLst>
              <a:ext uri="{FF2B5EF4-FFF2-40B4-BE49-F238E27FC236}">
                <a16:creationId xmlns:a16="http://schemas.microsoft.com/office/drawing/2014/main" id="{DB7D961F-4818-358B-840B-5102B51C03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150B31-54EA-446B-ACFB-75D03A1F467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ED9CA0A-6570-DE33-9FD7-EA5E23FAA670}"/>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5CE6871A-1E62-D8B1-0781-444C246BC0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CDC, DOD, VA, OSHA, ACS, NPHN, as of 2021.  </a:t>
            </a:r>
          </a:p>
        </p:txBody>
      </p:sp>
      <p:sp>
        <p:nvSpPr>
          <p:cNvPr id="33796" name="Slide Number Placeholder 3">
            <a:extLst>
              <a:ext uri="{FF2B5EF4-FFF2-40B4-BE49-F238E27FC236}">
                <a16:creationId xmlns:a16="http://schemas.microsoft.com/office/drawing/2014/main" id="{14114222-A5B0-336E-6839-5372DC430F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49F924-0A1D-4EA7-991D-31A8B2752F1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BF24E28-A9B0-4906-C185-031205D1C6A2}"/>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560E0C26-B3B1-B38C-02F7-69D2E6A7CF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24ED7AAA-E27E-20E1-4014-FA17D6E27B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1363" indent="-284163">
              <a:defRPr sz="2000">
                <a:solidFill>
                  <a:schemeClr val="tx1"/>
                </a:solidFill>
                <a:latin typeface="Arial" panose="020B0604020202020204" pitchFamily="34" charset="0"/>
              </a:defRPr>
            </a:lvl2pPr>
            <a:lvl3pPr marL="1141413" indent="-227013">
              <a:defRPr sz="2000">
                <a:solidFill>
                  <a:schemeClr val="tx1"/>
                </a:solidFill>
                <a:latin typeface="Arial" panose="020B0604020202020204" pitchFamily="34" charset="0"/>
              </a:defRPr>
            </a:lvl3pPr>
            <a:lvl4pPr marL="1598613" indent="-227013">
              <a:defRPr sz="2000">
                <a:solidFill>
                  <a:schemeClr val="tx1"/>
                </a:solidFill>
                <a:latin typeface="Arial" panose="020B0604020202020204" pitchFamily="34" charset="0"/>
              </a:defRPr>
            </a:lvl4pPr>
            <a:lvl5pPr marL="2055813" indent="-227013">
              <a:defRPr sz="2000">
                <a:solidFill>
                  <a:schemeClr val="tx1"/>
                </a:solidFill>
                <a:latin typeface="Arial" panose="020B0604020202020204" pitchFamily="34" charset="0"/>
              </a:defRPr>
            </a:lvl5pPr>
            <a:lvl6pPr marL="2513013" indent="-227013" eaLnBrk="0" fontAlgn="base" hangingPunct="0">
              <a:spcBef>
                <a:spcPct val="0"/>
              </a:spcBef>
              <a:spcAft>
                <a:spcPct val="0"/>
              </a:spcAft>
              <a:defRPr sz="2000">
                <a:solidFill>
                  <a:schemeClr val="tx1"/>
                </a:solidFill>
                <a:latin typeface="Arial" panose="020B0604020202020204" pitchFamily="34" charset="0"/>
              </a:defRPr>
            </a:lvl6pPr>
            <a:lvl7pPr marL="2970213" indent="-227013" eaLnBrk="0" fontAlgn="base" hangingPunct="0">
              <a:spcBef>
                <a:spcPct val="0"/>
              </a:spcBef>
              <a:spcAft>
                <a:spcPct val="0"/>
              </a:spcAft>
              <a:defRPr sz="2000">
                <a:solidFill>
                  <a:schemeClr val="tx1"/>
                </a:solidFill>
                <a:latin typeface="Arial" panose="020B0604020202020204" pitchFamily="34" charset="0"/>
              </a:defRPr>
            </a:lvl7pPr>
            <a:lvl8pPr marL="3427413" indent="-227013" eaLnBrk="0" fontAlgn="base" hangingPunct="0">
              <a:spcBef>
                <a:spcPct val="0"/>
              </a:spcBef>
              <a:spcAft>
                <a:spcPct val="0"/>
              </a:spcAft>
              <a:defRPr sz="2000">
                <a:solidFill>
                  <a:schemeClr val="tx1"/>
                </a:solidFill>
                <a:latin typeface="Arial" panose="020B0604020202020204" pitchFamily="34" charset="0"/>
              </a:defRPr>
            </a:lvl8pPr>
            <a:lvl9pPr marL="3884613" indent="-227013"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6C18E4-1BA5-4C79-97BB-EEDD897791A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582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091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079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242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369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A363F332-8D43-FF35-0F7C-92C0642BA68D}"/>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D2151F24-9801-C815-3015-B78CBB576C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6" name="Slide Number Placeholder 3">
            <a:extLst>
              <a:ext uri="{FF2B5EF4-FFF2-40B4-BE49-F238E27FC236}">
                <a16:creationId xmlns:a16="http://schemas.microsoft.com/office/drawing/2014/main" id="{6C42449C-D59A-ADD7-CB37-962F371334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1AAA27-1C1E-4617-B838-3EBE455029D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622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26A7DB26-0990-2F29-A10F-B7723A3081FC}"/>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EB33FEC1-B484-1AB8-D8C1-7FB75BE7D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35 years in EMS – includes military / focus on SUD education 23 years / Formally working with SUD / MH clients 10 years</a:t>
            </a:r>
          </a:p>
        </p:txBody>
      </p:sp>
      <p:sp>
        <p:nvSpPr>
          <p:cNvPr id="10244" name="Slide Number Placeholder 3">
            <a:extLst>
              <a:ext uri="{FF2B5EF4-FFF2-40B4-BE49-F238E27FC236}">
                <a16:creationId xmlns:a16="http://schemas.microsoft.com/office/drawing/2014/main" id="{3A1FD8BE-EBD3-1202-CD93-8568DC81A5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1C0A52-0511-46F3-98FD-911B256A525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09F2473F-EF87-DA05-091F-AB89DAC1ED57}"/>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B31037AA-6CCA-A12C-1580-0BCB7A8FB7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292" name="Slide Number Placeholder 3">
            <a:extLst>
              <a:ext uri="{FF2B5EF4-FFF2-40B4-BE49-F238E27FC236}">
                <a16:creationId xmlns:a16="http://schemas.microsoft.com/office/drawing/2014/main" id="{939E03B7-5330-2698-DCF9-784DEE616F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1502D7-B91C-459E-9E7D-57BD552AB5F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DC21FC5-1DAC-E0CB-4FAF-752DF8A9B432}"/>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3D72FFED-1DDB-DBB2-9F52-1C64FB8510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was one of my Paramedics</a:t>
            </a:r>
          </a:p>
        </p:txBody>
      </p:sp>
      <p:sp>
        <p:nvSpPr>
          <p:cNvPr id="14340" name="Slide Number Placeholder 3">
            <a:extLst>
              <a:ext uri="{FF2B5EF4-FFF2-40B4-BE49-F238E27FC236}">
                <a16:creationId xmlns:a16="http://schemas.microsoft.com/office/drawing/2014/main" id="{44973979-1E76-EF49-0233-636B553E54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AC4ADC-B617-470A-ADB4-B40993D8B21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1127C6C-EA70-B94A-2508-F48E09E19C0B}"/>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1AC52FFD-10BB-9B78-7263-B1B0361877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 failed him – What did I miss - </a:t>
            </a:r>
          </a:p>
          <a:p>
            <a:endParaRPr lang="en-US" altLang="en-US"/>
          </a:p>
        </p:txBody>
      </p:sp>
      <p:sp>
        <p:nvSpPr>
          <p:cNvPr id="16388" name="Slide Number Placeholder 3">
            <a:extLst>
              <a:ext uri="{FF2B5EF4-FFF2-40B4-BE49-F238E27FC236}">
                <a16:creationId xmlns:a16="http://schemas.microsoft.com/office/drawing/2014/main" id="{33089127-5949-F810-ACEC-1B3E6B33B9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796EAC-624A-46C1-8709-C2C5A31D567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6F777F0D-2481-B57D-E531-585EC09AF246}"/>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777E29BC-F35A-EF34-BC0F-54E23C4D59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Ok this concept has been around 20+ years some clinicians run with it others dismiss it – for todays purposes as we look at the subject matter it applie.  My point here is breaking down the silos between the Public Safety sectors.  </a:t>
            </a:r>
          </a:p>
        </p:txBody>
      </p:sp>
      <p:sp>
        <p:nvSpPr>
          <p:cNvPr id="20484" name="Slide Number Placeholder 3">
            <a:extLst>
              <a:ext uri="{FF2B5EF4-FFF2-40B4-BE49-F238E27FC236}">
                <a16:creationId xmlns:a16="http://schemas.microsoft.com/office/drawing/2014/main" id="{1B6527C0-19D4-92BC-FB6D-E0109FBAFF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566B26-68E5-4EC7-83D0-A5AE86050C6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9EFC260F-3863-3D3C-3381-2BCFB33FB328}"/>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0E23F0CA-C219-E72A-F473-A79024A204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Compassion Fatigue – not recognized from a clinical DSM V perspective (diagnosis) / ASD &amp; PTSD are.   </a:t>
            </a:r>
          </a:p>
        </p:txBody>
      </p:sp>
      <p:sp>
        <p:nvSpPr>
          <p:cNvPr id="22532" name="Slide Number Placeholder 3">
            <a:extLst>
              <a:ext uri="{FF2B5EF4-FFF2-40B4-BE49-F238E27FC236}">
                <a16:creationId xmlns:a16="http://schemas.microsoft.com/office/drawing/2014/main" id="{8B0254FB-FD05-DA33-304D-C7B0A59EDE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541B86D-D51D-4BB0-AB24-88E27F2B743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46BE3631-0ABD-C4E1-378C-12279D1F4AC1}"/>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ADBC7A1F-C091-A379-47DA-10582BC78D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2 slides coming up:  This is general discussion and a nod to our dispatchers in the audience - </a:t>
            </a:r>
          </a:p>
        </p:txBody>
      </p:sp>
      <p:sp>
        <p:nvSpPr>
          <p:cNvPr id="24580" name="Slide Number Placeholder 3">
            <a:extLst>
              <a:ext uri="{FF2B5EF4-FFF2-40B4-BE49-F238E27FC236}">
                <a16:creationId xmlns:a16="http://schemas.microsoft.com/office/drawing/2014/main" id="{F2470B84-A608-A678-DA27-889FC3C7CA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027998-EE35-4EBB-8F32-CD19C1987D2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E0606-2983-3E33-A0AD-1B6C404B33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15CF30-8688-38F2-195A-17D6D3DF27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023D35-F432-78BA-DEEB-D6A19E01D29D}"/>
              </a:ext>
            </a:extLst>
          </p:cNvPr>
          <p:cNvSpPr>
            <a:spLocks noGrp="1"/>
          </p:cNvSpPr>
          <p:nvPr>
            <p:ph type="dt" sz="half" idx="10"/>
          </p:nvPr>
        </p:nvSpPr>
        <p:spPr/>
        <p:txBody>
          <a:bodyPr/>
          <a:lstStyle/>
          <a:p>
            <a:fld id="{88FA1E06-9E09-483B-879A-940DC4FEF524}" type="datetimeFigureOut">
              <a:rPr lang="en-US" smtClean="0"/>
              <a:t>1/5/2023</a:t>
            </a:fld>
            <a:endParaRPr lang="en-US"/>
          </a:p>
        </p:txBody>
      </p:sp>
      <p:sp>
        <p:nvSpPr>
          <p:cNvPr id="5" name="Footer Placeholder 4">
            <a:extLst>
              <a:ext uri="{FF2B5EF4-FFF2-40B4-BE49-F238E27FC236}">
                <a16:creationId xmlns:a16="http://schemas.microsoft.com/office/drawing/2014/main" id="{127A9CBC-FEB0-3240-0CB0-5D2F72E85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8B9DF9-9330-1512-BE37-ACFB6D3CC4E8}"/>
              </a:ext>
            </a:extLst>
          </p:cNvPr>
          <p:cNvSpPr>
            <a:spLocks noGrp="1"/>
          </p:cNvSpPr>
          <p:nvPr>
            <p:ph type="sldNum" sz="quarter" idx="12"/>
          </p:nvPr>
        </p:nvSpPr>
        <p:spPr/>
        <p:txBody>
          <a:bodyPr/>
          <a:lstStyle/>
          <a:p>
            <a:fld id="{2A4BE7E0-6D8E-48FB-A6F4-979614E2F6BA}" type="slidenum">
              <a:rPr lang="en-US" smtClean="0"/>
              <a:t>‹#›</a:t>
            </a:fld>
            <a:endParaRPr lang="en-US"/>
          </a:p>
        </p:txBody>
      </p:sp>
    </p:spTree>
    <p:extLst>
      <p:ext uri="{BB962C8B-B14F-4D97-AF65-F5344CB8AC3E}">
        <p14:creationId xmlns:p14="http://schemas.microsoft.com/office/powerpoint/2010/main" val="736062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16B7-7FEE-08E4-0E4A-32F6EBF221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4302B0-5F2B-C42D-7314-93F0599EBE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079A0-77DB-A73F-03A8-365B1659E0AC}"/>
              </a:ext>
            </a:extLst>
          </p:cNvPr>
          <p:cNvSpPr>
            <a:spLocks noGrp="1"/>
          </p:cNvSpPr>
          <p:nvPr>
            <p:ph type="dt" sz="half" idx="10"/>
          </p:nvPr>
        </p:nvSpPr>
        <p:spPr/>
        <p:txBody>
          <a:bodyPr/>
          <a:lstStyle/>
          <a:p>
            <a:fld id="{88FA1E06-9E09-483B-879A-940DC4FEF524}" type="datetimeFigureOut">
              <a:rPr lang="en-US" smtClean="0"/>
              <a:t>1/5/2023</a:t>
            </a:fld>
            <a:endParaRPr lang="en-US"/>
          </a:p>
        </p:txBody>
      </p:sp>
      <p:sp>
        <p:nvSpPr>
          <p:cNvPr id="5" name="Footer Placeholder 4">
            <a:extLst>
              <a:ext uri="{FF2B5EF4-FFF2-40B4-BE49-F238E27FC236}">
                <a16:creationId xmlns:a16="http://schemas.microsoft.com/office/drawing/2014/main" id="{B0EADB0F-AF52-4B75-21A9-75C7B69EE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3C38B-F110-DC98-66EB-D207795F64D9}"/>
              </a:ext>
            </a:extLst>
          </p:cNvPr>
          <p:cNvSpPr>
            <a:spLocks noGrp="1"/>
          </p:cNvSpPr>
          <p:nvPr>
            <p:ph type="sldNum" sz="quarter" idx="12"/>
          </p:nvPr>
        </p:nvSpPr>
        <p:spPr/>
        <p:txBody>
          <a:bodyPr/>
          <a:lstStyle/>
          <a:p>
            <a:fld id="{2A4BE7E0-6D8E-48FB-A6F4-979614E2F6BA}" type="slidenum">
              <a:rPr lang="en-US" smtClean="0"/>
              <a:t>‹#›</a:t>
            </a:fld>
            <a:endParaRPr lang="en-US"/>
          </a:p>
        </p:txBody>
      </p:sp>
    </p:spTree>
    <p:extLst>
      <p:ext uri="{BB962C8B-B14F-4D97-AF65-F5344CB8AC3E}">
        <p14:creationId xmlns:p14="http://schemas.microsoft.com/office/powerpoint/2010/main" val="4232944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EDF9B0-C4EA-97F1-4798-7EEC84C614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8B3128-ACEE-FFA3-59F7-1A7AF617A8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CF8F2-D9BE-DAA5-243C-08B1EC3A26FA}"/>
              </a:ext>
            </a:extLst>
          </p:cNvPr>
          <p:cNvSpPr>
            <a:spLocks noGrp="1"/>
          </p:cNvSpPr>
          <p:nvPr>
            <p:ph type="dt" sz="half" idx="10"/>
          </p:nvPr>
        </p:nvSpPr>
        <p:spPr/>
        <p:txBody>
          <a:bodyPr/>
          <a:lstStyle/>
          <a:p>
            <a:fld id="{88FA1E06-9E09-483B-879A-940DC4FEF524}" type="datetimeFigureOut">
              <a:rPr lang="en-US" smtClean="0"/>
              <a:t>1/5/2023</a:t>
            </a:fld>
            <a:endParaRPr lang="en-US"/>
          </a:p>
        </p:txBody>
      </p:sp>
      <p:sp>
        <p:nvSpPr>
          <p:cNvPr id="5" name="Footer Placeholder 4">
            <a:extLst>
              <a:ext uri="{FF2B5EF4-FFF2-40B4-BE49-F238E27FC236}">
                <a16:creationId xmlns:a16="http://schemas.microsoft.com/office/drawing/2014/main" id="{7709501E-845F-2CFD-D69A-D3839397C8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01E810-B612-B827-65EF-DCBDFBFEEC0E}"/>
              </a:ext>
            </a:extLst>
          </p:cNvPr>
          <p:cNvSpPr>
            <a:spLocks noGrp="1"/>
          </p:cNvSpPr>
          <p:nvPr>
            <p:ph type="sldNum" sz="quarter" idx="12"/>
          </p:nvPr>
        </p:nvSpPr>
        <p:spPr/>
        <p:txBody>
          <a:bodyPr/>
          <a:lstStyle/>
          <a:p>
            <a:fld id="{2A4BE7E0-6D8E-48FB-A6F4-979614E2F6BA}" type="slidenum">
              <a:rPr lang="en-US" smtClean="0"/>
              <a:t>‹#›</a:t>
            </a:fld>
            <a:endParaRPr lang="en-US"/>
          </a:p>
        </p:txBody>
      </p:sp>
    </p:spTree>
    <p:extLst>
      <p:ext uri="{BB962C8B-B14F-4D97-AF65-F5344CB8AC3E}">
        <p14:creationId xmlns:p14="http://schemas.microsoft.com/office/powerpoint/2010/main" val="835383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a:extLst>
              <a:ext uri="{FF2B5EF4-FFF2-40B4-BE49-F238E27FC236}">
                <a16:creationId xmlns:a16="http://schemas.microsoft.com/office/drawing/2014/main" id="{551C3B51-FC1E-7DB8-D2E1-2B85C9CDB99E}"/>
              </a:ext>
            </a:extLst>
          </p:cNvPr>
          <p:cNvSpPr>
            <a:spLocks noGrp="1"/>
          </p:cNvSpPr>
          <p:nvPr>
            <p:ph type="dt" sz="half" idx="10"/>
          </p:nvPr>
        </p:nvSpPr>
        <p:spPr/>
        <p:txBody>
          <a:bodyPr/>
          <a:lstStyle>
            <a:lvl1pPr>
              <a:defRPr/>
            </a:lvl1pPr>
          </a:lstStyle>
          <a:p>
            <a:pPr>
              <a:defRPr/>
            </a:pPr>
            <a:endParaRPr lang="en-US"/>
          </a:p>
        </p:txBody>
      </p:sp>
      <p:sp>
        <p:nvSpPr>
          <p:cNvPr id="5" name="Footer Placeholder 18">
            <a:extLst>
              <a:ext uri="{FF2B5EF4-FFF2-40B4-BE49-F238E27FC236}">
                <a16:creationId xmlns:a16="http://schemas.microsoft.com/office/drawing/2014/main" id="{0FC390DF-4D4F-4DB3-E57D-37DF3CCD8E4E}"/>
              </a:ext>
            </a:extLst>
          </p:cNvPr>
          <p:cNvSpPr>
            <a:spLocks noGrp="1"/>
          </p:cNvSpPr>
          <p:nvPr>
            <p:ph type="ftr" sz="quarter" idx="11"/>
          </p:nvPr>
        </p:nvSpPr>
        <p:spPr/>
        <p:txBody>
          <a:bodyPr/>
          <a:lstStyle>
            <a:lvl1pPr>
              <a:defRPr/>
            </a:lvl1pPr>
          </a:lstStyle>
          <a:p>
            <a:pPr>
              <a:defRPr/>
            </a:pPr>
            <a:r>
              <a:rPr lang="en-US"/>
              <a:t>(c) Jeffrey M. Stewart 2002/2004/2012/2017</a:t>
            </a:r>
          </a:p>
        </p:txBody>
      </p:sp>
      <p:sp>
        <p:nvSpPr>
          <p:cNvPr id="6" name="Slide Number Placeholder 26">
            <a:extLst>
              <a:ext uri="{FF2B5EF4-FFF2-40B4-BE49-F238E27FC236}">
                <a16:creationId xmlns:a16="http://schemas.microsoft.com/office/drawing/2014/main" id="{72BB2553-D26E-0EC6-4722-E5A10F7E07C0}"/>
              </a:ext>
            </a:extLst>
          </p:cNvPr>
          <p:cNvSpPr>
            <a:spLocks noGrp="1"/>
          </p:cNvSpPr>
          <p:nvPr>
            <p:ph type="sldNum" sz="quarter" idx="12"/>
          </p:nvPr>
        </p:nvSpPr>
        <p:spPr/>
        <p:txBody>
          <a:bodyPr/>
          <a:lstStyle>
            <a:lvl1pPr>
              <a:defRPr>
                <a:solidFill>
                  <a:srgbClr val="D1EAEE"/>
                </a:solidFill>
              </a:defRPr>
            </a:lvl1pPr>
          </a:lstStyle>
          <a:p>
            <a:pPr>
              <a:defRPr/>
            </a:pPr>
            <a:fld id="{DB586148-FCCF-43A2-AB37-63D29DC46A63}" type="slidenum">
              <a:rPr lang="en-US" altLang="en-US"/>
              <a:pPr>
                <a:defRPr/>
              </a:pPr>
              <a:t>‹#›</a:t>
            </a:fld>
            <a:endParaRPr lang="en-US" altLang="en-US"/>
          </a:p>
        </p:txBody>
      </p:sp>
    </p:spTree>
    <p:extLst>
      <p:ext uri="{BB962C8B-B14F-4D97-AF65-F5344CB8AC3E}">
        <p14:creationId xmlns:p14="http://schemas.microsoft.com/office/powerpoint/2010/main" val="33931380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0B7DA252-70BE-59F8-2C23-2B3651DAF93E}"/>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D8253E5A-568C-66E2-B31F-3103D04E4D19}"/>
              </a:ext>
            </a:extLst>
          </p:cNvPr>
          <p:cNvSpPr>
            <a:spLocks noGrp="1"/>
          </p:cNvSpPr>
          <p:nvPr>
            <p:ph type="ftr" sz="quarter" idx="11"/>
          </p:nvPr>
        </p:nvSpPr>
        <p:spPr/>
        <p:txBody>
          <a:bodyPr/>
          <a:lstStyle>
            <a:lvl1pPr>
              <a:defRPr/>
            </a:lvl1pPr>
          </a:lstStyle>
          <a:p>
            <a:pPr>
              <a:defRPr/>
            </a:pPr>
            <a:r>
              <a:rPr lang="en-US"/>
              <a:t>(c) Jeffrey M. Stewart 2002/2004/2012/2017</a:t>
            </a:r>
          </a:p>
        </p:txBody>
      </p:sp>
      <p:sp>
        <p:nvSpPr>
          <p:cNvPr id="6" name="Slide Number Placeholder 17">
            <a:extLst>
              <a:ext uri="{FF2B5EF4-FFF2-40B4-BE49-F238E27FC236}">
                <a16:creationId xmlns:a16="http://schemas.microsoft.com/office/drawing/2014/main" id="{26053F53-71DB-549D-299C-E890459144D3}"/>
              </a:ext>
            </a:extLst>
          </p:cNvPr>
          <p:cNvSpPr>
            <a:spLocks noGrp="1"/>
          </p:cNvSpPr>
          <p:nvPr>
            <p:ph type="sldNum" sz="quarter" idx="12"/>
          </p:nvPr>
        </p:nvSpPr>
        <p:spPr/>
        <p:txBody>
          <a:bodyPr/>
          <a:lstStyle>
            <a:lvl1pPr>
              <a:defRPr/>
            </a:lvl1pPr>
          </a:lstStyle>
          <a:p>
            <a:pPr>
              <a:defRPr/>
            </a:pPr>
            <a:fld id="{3A9287F0-F437-4802-A331-6884554AF8F9}" type="slidenum">
              <a:rPr lang="en-US" altLang="en-US"/>
              <a:pPr>
                <a:defRPr/>
              </a:pPr>
              <a:t>‹#›</a:t>
            </a:fld>
            <a:endParaRPr lang="en-US" altLang="en-US"/>
          </a:p>
        </p:txBody>
      </p:sp>
    </p:spTree>
    <p:extLst>
      <p:ext uri="{BB962C8B-B14F-4D97-AF65-F5344CB8AC3E}">
        <p14:creationId xmlns:p14="http://schemas.microsoft.com/office/powerpoint/2010/main" val="2262608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34D5DCB4-8D79-285B-F11C-ADFB8BA8BAB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E12857A-302B-A9C3-D32B-10D18E7428D0}"/>
              </a:ext>
            </a:extLst>
          </p:cNvPr>
          <p:cNvSpPr>
            <a:spLocks noGrp="1"/>
          </p:cNvSpPr>
          <p:nvPr>
            <p:ph type="ftr" sz="quarter" idx="11"/>
          </p:nvPr>
        </p:nvSpPr>
        <p:spPr/>
        <p:txBody>
          <a:bodyPr/>
          <a:lstStyle>
            <a:lvl1pPr>
              <a:defRPr/>
            </a:lvl1pPr>
          </a:lstStyle>
          <a:p>
            <a:pPr>
              <a:defRPr/>
            </a:pPr>
            <a:r>
              <a:rPr lang="en-US"/>
              <a:t>(c) Jeffrey M. Stewart 2002/2004/2012/2017</a:t>
            </a:r>
          </a:p>
        </p:txBody>
      </p:sp>
      <p:sp>
        <p:nvSpPr>
          <p:cNvPr id="6" name="Slide Number Placeholder 5">
            <a:extLst>
              <a:ext uri="{FF2B5EF4-FFF2-40B4-BE49-F238E27FC236}">
                <a16:creationId xmlns:a16="http://schemas.microsoft.com/office/drawing/2014/main" id="{1790B528-EEA1-C216-E0BC-622C8EEE5C76}"/>
              </a:ext>
            </a:extLst>
          </p:cNvPr>
          <p:cNvSpPr>
            <a:spLocks noGrp="1"/>
          </p:cNvSpPr>
          <p:nvPr>
            <p:ph type="sldNum" sz="quarter" idx="12"/>
          </p:nvPr>
        </p:nvSpPr>
        <p:spPr/>
        <p:txBody>
          <a:bodyPr/>
          <a:lstStyle>
            <a:lvl1pPr>
              <a:defRPr>
                <a:solidFill>
                  <a:srgbClr val="D1EAEE"/>
                </a:solidFill>
              </a:defRPr>
            </a:lvl1pPr>
          </a:lstStyle>
          <a:p>
            <a:pPr>
              <a:defRPr/>
            </a:pPr>
            <a:fld id="{B0972AFF-D1E8-4E74-87B7-8FDFEF196CDA}" type="slidenum">
              <a:rPr lang="en-US" altLang="en-US"/>
              <a:pPr>
                <a:defRPr/>
              </a:pPr>
              <a:t>‹#›</a:t>
            </a:fld>
            <a:endParaRPr lang="en-US" altLang="en-US"/>
          </a:p>
        </p:txBody>
      </p:sp>
    </p:spTree>
    <p:extLst>
      <p:ext uri="{BB962C8B-B14F-4D97-AF65-F5344CB8AC3E}">
        <p14:creationId xmlns:p14="http://schemas.microsoft.com/office/powerpoint/2010/main" val="375114854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774CCB24-C036-BA71-5EC5-A8EEF2BC1F92}"/>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7ECFABFA-234A-A377-312F-3F45763E9616}"/>
              </a:ext>
            </a:extLst>
          </p:cNvPr>
          <p:cNvSpPr>
            <a:spLocks noGrp="1"/>
          </p:cNvSpPr>
          <p:nvPr>
            <p:ph type="ftr" sz="quarter" idx="11"/>
          </p:nvPr>
        </p:nvSpPr>
        <p:spPr/>
        <p:txBody>
          <a:bodyPr/>
          <a:lstStyle>
            <a:lvl1pPr>
              <a:defRPr/>
            </a:lvl1pPr>
          </a:lstStyle>
          <a:p>
            <a:pPr>
              <a:defRPr/>
            </a:pPr>
            <a:r>
              <a:rPr lang="en-US"/>
              <a:t>(c) Jeffrey M. Stewart 2002/2004/2012/2017</a:t>
            </a:r>
          </a:p>
        </p:txBody>
      </p:sp>
      <p:sp>
        <p:nvSpPr>
          <p:cNvPr id="7" name="Slide Number Placeholder 17">
            <a:extLst>
              <a:ext uri="{FF2B5EF4-FFF2-40B4-BE49-F238E27FC236}">
                <a16:creationId xmlns:a16="http://schemas.microsoft.com/office/drawing/2014/main" id="{E1853A47-4B84-5883-9793-95B03B3EAD9F}"/>
              </a:ext>
            </a:extLst>
          </p:cNvPr>
          <p:cNvSpPr>
            <a:spLocks noGrp="1"/>
          </p:cNvSpPr>
          <p:nvPr>
            <p:ph type="sldNum" sz="quarter" idx="12"/>
          </p:nvPr>
        </p:nvSpPr>
        <p:spPr/>
        <p:txBody>
          <a:bodyPr/>
          <a:lstStyle>
            <a:lvl1pPr>
              <a:defRPr/>
            </a:lvl1pPr>
          </a:lstStyle>
          <a:p>
            <a:pPr>
              <a:defRPr/>
            </a:pPr>
            <a:fld id="{7B2D1745-0737-4B27-9AB2-E1D71D920A42}" type="slidenum">
              <a:rPr lang="en-US" altLang="en-US"/>
              <a:pPr>
                <a:defRPr/>
              </a:pPr>
              <a:t>‹#›</a:t>
            </a:fld>
            <a:endParaRPr lang="en-US" altLang="en-US"/>
          </a:p>
        </p:txBody>
      </p:sp>
    </p:spTree>
    <p:extLst>
      <p:ext uri="{BB962C8B-B14F-4D97-AF65-F5344CB8AC3E}">
        <p14:creationId xmlns:p14="http://schemas.microsoft.com/office/powerpoint/2010/main" val="3540534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B3389383-0009-A083-3280-79C4C9D9EEE4}"/>
              </a:ext>
            </a:extLst>
          </p:cNvPr>
          <p:cNvSpPr>
            <a:spLocks noGrp="1"/>
          </p:cNvSpPr>
          <p:nvPr>
            <p:ph type="dt" sz="half" idx="10"/>
          </p:nvPr>
        </p:nvSpPr>
        <p:spPr/>
        <p:txBody>
          <a:bodyPr/>
          <a:lstStyle>
            <a:lvl1pPr>
              <a:defRPr/>
            </a:lvl1pPr>
          </a:lstStyle>
          <a:p>
            <a:pPr>
              <a:defRPr/>
            </a:pPr>
            <a:endParaRPr lang="en-US"/>
          </a:p>
        </p:txBody>
      </p:sp>
      <p:sp>
        <p:nvSpPr>
          <p:cNvPr id="8" name="Footer Placeholder 21">
            <a:extLst>
              <a:ext uri="{FF2B5EF4-FFF2-40B4-BE49-F238E27FC236}">
                <a16:creationId xmlns:a16="http://schemas.microsoft.com/office/drawing/2014/main" id="{943AD532-7B85-9C50-BFD7-79A2A5529FA8}"/>
              </a:ext>
            </a:extLst>
          </p:cNvPr>
          <p:cNvSpPr>
            <a:spLocks noGrp="1"/>
          </p:cNvSpPr>
          <p:nvPr>
            <p:ph type="ftr" sz="quarter" idx="11"/>
          </p:nvPr>
        </p:nvSpPr>
        <p:spPr/>
        <p:txBody>
          <a:bodyPr/>
          <a:lstStyle>
            <a:lvl1pPr>
              <a:defRPr/>
            </a:lvl1pPr>
          </a:lstStyle>
          <a:p>
            <a:pPr>
              <a:defRPr/>
            </a:pPr>
            <a:r>
              <a:rPr lang="en-US"/>
              <a:t>(c) Jeffrey M. Stewart 2002/2004/2012/2017</a:t>
            </a:r>
          </a:p>
        </p:txBody>
      </p:sp>
      <p:sp>
        <p:nvSpPr>
          <p:cNvPr id="9" name="Slide Number Placeholder 17">
            <a:extLst>
              <a:ext uri="{FF2B5EF4-FFF2-40B4-BE49-F238E27FC236}">
                <a16:creationId xmlns:a16="http://schemas.microsoft.com/office/drawing/2014/main" id="{635C9D42-6A7C-EA57-292A-31B1C208DFEB}"/>
              </a:ext>
            </a:extLst>
          </p:cNvPr>
          <p:cNvSpPr>
            <a:spLocks noGrp="1"/>
          </p:cNvSpPr>
          <p:nvPr>
            <p:ph type="sldNum" sz="quarter" idx="12"/>
          </p:nvPr>
        </p:nvSpPr>
        <p:spPr/>
        <p:txBody>
          <a:bodyPr/>
          <a:lstStyle>
            <a:lvl1pPr>
              <a:defRPr/>
            </a:lvl1pPr>
          </a:lstStyle>
          <a:p>
            <a:pPr>
              <a:defRPr/>
            </a:pPr>
            <a:fld id="{C68545FA-ED8A-4C45-A08A-529B107482D1}" type="slidenum">
              <a:rPr lang="en-US" altLang="en-US"/>
              <a:pPr>
                <a:defRPr/>
              </a:pPr>
              <a:t>‹#›</a:t>
            </a:fld>
            <a:endParaRPr lang="en-US" altLang="en-US"/>
          </a:p>
        </p:txBody>
      </p:sp>
    </p:spTree>
    <p:extLst>
      <p:ext uri="{BB962C8B-B14F-4D97-AF65-F5344CB8AC3E}">
        <p14:creationId xmlns:p14="http://schemas.microsoft.com/office/powerpoint/2010/main" val="700030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E201D2D3-83D5-D5C9-857F-803FD3FDB789}"/>
              </a:ext>
            </a:extLst>
          </p:cNvPr>
          <p:cNvSpPr>
            <a:spLocks noGrp="1"/>
          </p:cNvSpPr>
          <p:nvPr>
            <p:ph type="dt" sz="half" idx="10"/>
          </p:nvPr>
        </p:nvSpPr>
        <p:spPr/>
        <p:txBody>
          <a:bodyPr/>
          <a:lstStyle>
            <a:lvl1pPr>
              <a:defRPr/>
            </a:lvl1pPr>
          </a:lstStyle>
          <a:p>
            <a:pPr>
              <a:defRPr/>
            </a:pPr>
            <a:endParaRPr lang="en-US"/>
          </a:p>
        </p:txBody>
      </p:sp>
      <p:sp>
        <p:nvSpPr>
          <p:cNvPr id="4" name="Footer Placeholder 21">
            <a:extLst>
              <a:ext uri="{FF2B5EF4-FFF2-40B4-BE49-F238E27FC236}">
                <a16:creationId xmlns:a16="http://schemas.microsoft.com/office/drawing/2014/main" id="{47B6FC23-F804-6B07-35D7-D088A30D2FDA}"/>
              </a:ext>
            </a:extLst>
          </p:cNvPr>
          <p:cNvSpPr>
            <a:spLocks noGrp="1"/>
          </p:cNvSpPr>
          <p:nvPr>
            <p:ph type="ftr" sz="quarter" idx="11"/>
          </p:nvPr>
        </p:nvSpPr>
        <p:spPr/>
        <p:txBody>
          <a:bodyPr/>
          <a:lstStyle>
            <a:lvl1pPr>
              <a:defRPr/>
            </a:lvl1pPr>
          </a:lstStyle>
          <a:p>
            <a:pPr>
              <a:defRPr/>
            </a:pPr>
            <a:r>
              <a:rPr lang="en-US"/>
              <a:t>(c) Jeffrey M. Stewart 2002/2004/2012/2017</a:t>
            </a:r>
          </a:p>
        </p:txBody>
      </p:sp>
      <p:sp>
        <p:nvSpPr>
          <p:cNvPr id="5" name="Slide Number Placeholder 17">
            <a:extLst>
              <a:ext uri="{FF2B5EF4-FFF2-40B4-BE49-F238E27FC236}">
                <a16:creationId xmlns:a16="http://schemas.microsoft.com/office/drawing/2014/main" id="{0ACB4B97-8F77-7B1B-07DD-62286BD686FF}"/>
              </a:ext>
            </a:extLst>
          </p:cNvPr>
          <p:cNvSpPr>
            <a:spLocks noGrp="1"/>
          </p:cNvSpPr>
          <p:nvPr>
            <p:ph type="sldNum" sz="quarter" idx="12"/>
          </p:nvPr>
        </p:nvSpPr>
        <p:spPr/>
        <p:txBody>
          <a:bodyPr/>
          <a:lstStyle>
            <a:lvl1pPr>
              <a:defRPr/>
            </a:lvl1pPr>
          </a:lstStyle>
          <a:p>
            <a:pPr>
              <a:defRPr/>
            </a:pPr>
            <a:fld id="{4A15281D-C826-44A7-BF38-DFAC07ACFB13}" type="slidenum">
              <a:rPr lang="en-US" altLang="en-US"/>
              <a:pPr>
                <a:defRPr/>
              </a:pPr>
              <a:t>‹#›</a:t>
            </a:fld>
            <a:endParaRPr lang="en-US" altLang="en-US"/>
          </a:p>
        </p:txBody>
      </p:sp>
    </p:spTree>
    <p:extLst>
      <p:ext uri="{BB962C8B-B14F-4D97-AF65-F5344CB8AC3E}">
        <p14:creationId xmlns:p14="http://schemas.microsoft.com/office/powerpoint/2010/main" val="2952935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0670CC5A-FC43-37E4-172A-4281A040AE24}"/>
              </a:ext>
            </a:extLst>
          </p:cNvPr>
          <p:cNvSpPr>
            <a:spLocks noGrp="1"/>
          </p:cNvSpPr>
          <p:nvPr>
            <p:ph type="dt" sz="half" idx="10"/>
          </p:nvPr>
        </p:nvSpPr>
        <p:spPr/>
        <p:txBody>
          <a:bodyPr/>
          <a:lstStyle>
            <a:lvl1pPr>
              <a:defRPr/>
            </a:lvl1pPr>
          </a:lstStyle>
          <a:p>
            <a:pPr>
              <a:defRPr/>
            </a:pPr>
            <a:endParaRPr lang="en-US"/>
          </a:p>
        </p:txBody>
      </p:sp>
      <p:sp>
        <p:nvSpPr>
          <p:cNvPr id="3" name="Footer Placeholder 21">
            <a:extLst>
              <a:ext uri="{FF2B5EF4-FFF2-40B4-BE49-F238E27FC236}">
                <a16:creationId xmlns:a16="http://schemas.microsoft.com/office/drawing/2014/main" id="{DBCA87B4-E952-90FB-2A0C-3CE74DD94C5C}"/>
              </a:ext>
            </a:extLst>
          </p:cNvPr>
          <p:cNvSpPr>
            <a:spLocks noGrp="1"/>
          </p:cNvSpPr>
          <p:nvPr>
            <p:ph type="ftr" sz="quarter" idx="11"/>
          </p:nvPr>
        </p:nvSpPr>
        <p:spPr/>
        <p:txBody>
          <a:bodyPr/>
          <a:lstStyle>
            <a:lvl1pPr>
              <a:defRPr/>
            </a:lvl1pPr>
          </a:lstStyle>
          <a:p>
            <a:pPr>
              <a:defRPr/>
            </a:pPr>
            <a:r>
              <a:rPr lang="en-US"/>
              <a:t>(c) Jeffrey M. Stewart 2002/2004/2012/2017</a:t>
            </a:r>
          </a:p>
        </p:txBody>
      </p:sp>
      <p:sp>
        <p:nvSpPr>
          <p:cNvPr id="4" name="Slide Number Placeholder 17">
            <a:extLst>
              <a:ext uri="{FF2B5EF4-FFF2-40B4-BE49-F238E27FC236}">
                <a16:creationId xmlns:a16="http://schemas.microsoft.com/office/drawing/2014/main" id="{F1464E41-CB24-34D2-B2A4-E7A12B3186B3}"/>
              </a:ext>
            </a:extLst>
          </p:cNvPr>
          <p:cNvSpPr>
            <a:spLocks noGrp="1"/>
          </p:cNvSpPr>
          <p:nvPr>
            <p:ph type="sldNum" sz="quarter" idx="12"/>
          </p:nvPr>
        </p:nvSpPr>
        <p:spPr/>
        <p:txBody>
          <a:bodyPr/>
          <a:lstStyle>
            <a:lvl1pPr>
              <a:defRPr/>
            </a:lvl1pPr>
          </a:lstStyle>
          <a:p>
            <a:pPr>
              <a:defRPr/>
            </a:pPr>
            <a:fld id="{D266628E-2374-4E6E-80F5-FF4D89B47D47}" type="slidenum">
              <a:rPr lang="en-US" altLang="en-US"/>
              <a:pPr>
                <a:defRPr/>
              </a:pPr>
              <a:t>‹#›</a:t>
            </a:fld>
            <a:endParaRPr lang="en-US" altLang="en-US"/>
          </a:p>
        </p:txBody>
      </p:sp>
    </p:spTree>
    <p:extLst>
      <p:ext uri="{BB962C8B-B14F-4D97-AF65-F5344CB8AC3E}">
        <p14:creationId xmlns:p14="http://schemas.microsoft.com/office/powerpoint/2010/main" val="665149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20817F5D-BEFC-BA20-F2EF-5BB141EE35D6}"/>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EF9292A3-2645-E948-2267-01C54DBF12CD}"/>
              </a:ext>
            </a:extLst>
          </p:cNvPr>
          <p:cNvSpPr>
            <a:spLocks noGrp="1"/>
          </p:cNvSpPr>
          <p:nvPr>
            <p:ph type="ftr" sz="quarter" idx="11"/>
          </p:nvPr>
        </p:nvSpPr>
        <p:spPr/>
        <p:txBody>
          <a:bodyPr/>
          <a:lstStyle>
            <a:lvl1pPr>
              <a:defRPr/>
            </a:lvl1pPr>
          </a:lstStyle>
          <a:p>
            <a:pPr>
              <a:defRPr/>
            </a:pPr>
            <a:r>
              <a:rPr lang="en-US"/>
              <a:t>(c) Jeffrey M. Stewart 2002/2004/2012/2017</a:t>
            </a:r>
          </a:p>
        </p:txBody>
      </p:sp>
      <p:sp>
        <p:nvSpPr>
          <p:cNvPr id="7" name="Slide Number Placeholder 17">
            <a:extLst>
              <a:ext uri="{FF2B5EF4-FFF2-40B4-BE49-F238E27FC236}">
                <a16:creationId xmlns:a16="http://schemas.microsoft.com/office/drawing/2014/main" id="{B8E3F1C6-2560-0DB9-1F6F-7D28CCD6DC97}"/>
              </a:ext>
            </a:extLst>
          </p:cNvPr>
          <p:cNvSpPr>
            <a:spLocks noGrp="1"/>
          </p:cNvSpPr>
          <p:nvPr>
            <p:ph type="sldNum" sz="quarter" idx="12"/>
          </p:nvPr>
        </p:nvSpPr>
        <p:spPr/>
        <p:txBody>
          <a:bodyPr/>
          <a:lstStyle>
            <a:lvl1pPr>
              <a:defRPr/>
            </a:lvl1pPr>
          </a:lstStyle>
          <a:p>
            <a:pPr>
              <a:defRPr/>
            </a:pPr>
            <a:fld id="{BFEF0D34-8B55-4F90-8256-FE2A9AA14F0D}" type="slidenum">
              <a:rPr lang="en-US" altLang="en-US"/>
              <a:pPr>
                <a:defRPr/>
              </a:pPr>
              <a:t>‹#›</a:t>
            </a:fld>
            <a:endParaRPr lang="en-US" altLang="en-US"/>
          </a:p>
        </p:txBody>
      </p:sp>
    </p:spTree>
    <p:extLst>
      <p:ext uri="{BB962C8B-B14F-4D97-AF65-F5344CB8AC3E}">
        <p14:creationId xmlns:p14="http://schemas.microsoft.com/office/powerpoint/2010/main" val="4184544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69284-88E9-4149-AFC2-1541743A89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14B327-30C5-2B5C-BD89-CBB72DBFD9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13BE7-C501-A4EA-6ED8-B1F5C95FA365}"/>
              </a:ext>
            </a:extLst>
          </p:cNvPr>
          <p:cNvSpPr>
            <a:spLocks noGrp="1"/>
          </p:cNvSpPr>
          <p:nvPr>
            <p:ph type="dt" sz="half" idx="10"/>
          </p:nvPr>
        </p:nvSpPr>
        <p:spPr/>
        <p:txBody>
          <a:bodyPr/>
          <a:lstStyle/>
          <a:p>
            <a:fld id="{88FA1E06-9E09-483B-879A-940DC4FEF524}" type="datetimeFigureOut">
              <a:rPr lang="en-US" smtClean="0"/>
              <a:t>1/5/2023</a:t>
            </a:fld>
            <a:endParaRPr lang="en-US"/>
          </a:p>
        </p:txBody>
      </p:sp>
      <p:sp>
        <p:nvSpPr>
          <p:cNvPr id="5" name="Footer Placeholder 4">
            <a:extLst>
              <a:ext uri="{FF2B5EF4-FFF2-40B4-BE49-F238E27FC236}">
                <a16:creationId xmlns:a16="http://schemas.microsoft.com/office/drawing/2014/main" id="{719B9421-A0DE-8534-371B-7E1C64227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86885-A130-69C7-D0A8-9C6A078942AB}"/>
              </a:ext>
            </a:extLst>
          </p:cNvPr>
          <p:cNvSpPr>
            <a:spLocks noGrp="1"/>
          </p:cNvSpPr>
          <p:nvPr>
            <p:ph type="sldNum" sz="quarter" idx="12"/>
          </p:nvPr>
        </p:nvSpPr>
        <p:spPr/>
        <p:txBody>
          <a:bodyPr/>
          <a:lstStyle/>
          <a:p>
            <a:fld id="{2A4BE7E0-6D8E-48FB-A6F4-979614E2F6BA}" type="slidenum">
              <a:rPr lang="en-US" smtClean="0"/>
              <a:t>‹#›</a:t>
            </a:fld>
            <a:endParaRPr lang="en-US"/>
          </a:p>
        </p:txBody>
      </p:sp>
    </p:spTree>
    <p:extLst>
      <p:ext uri="{BB962C8B-B14F-4D97-AF65-F5344CB8AC3E}">
        <p14:creationId xmlns:p14="http://schemas.microsoft.com/office/powerpoint/2010/main" val="1209891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a:extLst>
              <a:ext uri="{FF2B5EF4-FFF2-40B4-BE49-F238E27FC236}">
                <a16:creationId xmlns:a16="http://schemas.microsoft.com/office/drawing/2014/main" id="{40CFFD74-486E-4090-0146-68D290E564D1}"/>
              </a:ext>
            </a:extLst>
          </p:cNvPr>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
        <p:nvSpPr>
          <p:cNvPr id="6" name="Right Triangle 5">
            <a:extLst>
              <a:ext uri="{FF2B5EF4-FFF2-40B4-BE49-F238E27FC236}">
                <a16:creationId xmlns:a16="http://schemas.microsoft.com/office/drawing/2014/main" id="{73358266-18FD-D605-4855-7D877F0B34B0}"/>
              </a:ext>
            </a:extLst>
          </p:cNvPr>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
        <p:nvSpPr>
          <p:cNvPr id="7" name="Freeform 15">
            <a:extLst>
              <a:ext uri="{FF2B5EF4-FFF2-40B4-BE49-F238E27FC236}">
                <a16:creationId xmlns:a16="http://schemas.microsoft.com/office/drawing/2014/main" id="{C01DB216-D9E0-C8A1-C550-B34FBEF51221}"/>
              </a:ext>
            </a:extLst>
          </p:cNvPr>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dirty="0">
              <a:latin typeface="+mn-lt"/>
            </a:endParaRPr>
          </a:p>
        </p:txBody>
      </p:sp>
      <p:sp>
        <p:nvSpPr>
          <p:cNvPr id="8" name="Freeform 16">
            <a:extLst>
              <a:ext uri="{FF2B5EF4-FFF2-40B4-BE49-F238E27FC236}">
                <a16:creationId xmlns:a16="http://schemas.microsoft.com/office/drawing/2014/main" id="{4710EBC6-D822-7B02-2D2A-64879AAE23A3}"/>
              </a:ext>
            </a:extLst>
          </p:cNvPr>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dirty="0">
              <a:latin typeface="+mn-lt"/>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a:extLst>
              <a:ext uri="{FF2B5EF4-FFF2-40B4-BE49-F238E27FC236}">
                <a16:creationId xmlns:a16="http://schemas.microsoft.com/office/drawing/2014/main" id="{C9CA7257-E60D-E13C-AC47-9599F0A1249F}"/>
              </a:ext>
            </a:extLst>
          </p:cNvPr>
          <p:cNvSpPr>
            <a:spLocks noGrp="1"/>
          </p:cNvSpPr>
          <p:nvPr>
            <p:ph type="dt" sz="half" idx="10"/>
          </p:nvPr>
        </p:nvSpPr>
        <p:spPr/>
        <p:txBody>
          <a:bodyPr/>
          <a:lstStyle>
            <a:lvl1pPr>
              <a:defRPr/>
            </a:lvl1pPr>
          </a:lstStyle>
          <a:p>
            <a:pPr>
              <a:defRPr/>
            </a:pPr>
            <a:endParaRPr lang="en-US"/>
          </a:p>
        </p:txBody>
      </p:sp>
      <p:sp>
        <p:nvSpPr>
          <p:cNvPr id="10" name="Footer Placeholder 5">
            <a:extLst>
              <a:ext uri="{FF2B5EF4-FFF2-40B4-BE49-F238E27FC236}">
                <a16:creationId xmlns:a16="http://schemas.microsoft.com/office/drawing/2014/main" id="{F0035212-7238-293A-9847-BAA9EC148103}"/>
              </a:ext>
            </a:extLst>
          </p:cNvPr>
          <p:cNvSpPr>
            <a:spLocks noGrp="1"/>
          </p:cNvSpPr>
          <p:nvPr>
            <p:ph type="ftr" sz="quarter" idx="11"/>
          </p:nvPr>
        </p:nvSpPr>
        <p:spPr/>
        <p:txBody>
          <a:bodyPr/>
          <a:lstStyle>
            <a:lvl1pPr>
              <a:defRPr/>
            </a:lvl1pPr>
          </a:lstStyle>
          <a:p>
            <a:pPr>
              <a:defRPr/>
            </a:pPr>
            <a:r>
              <a:rPr lang="en-US"/>
              <a:t>(c) Jeffrey M. Stewart 2002/2004/2012/2017</a:t>
            </a:r>
          </a:p>
        </p:txBody>
      </p:sp>
      <p:sp>
        <p:nvSpPr>
          <p:cNvPr id="11" name="Slide Number Placeholder 6">
            <a:extLst>
              <a:ext uri="{FF2B5EF4-FFF2-40B4-BE49-F238E27FC236}">
                <a16:creationId xmlns:a16="http://schemas.microsoft.com/office/drawing/2014/main" id="{51D74FE3-5DF8-DAE3-CEA5-233F14DC3520}"/>
              </a:ext>
            </a:extLst>
          </p:cNvPr>
          <p:cNvSpPr>
            <a:spLocks noGrp="1"/>
          </p:cNvSpPr>
          <p:nvPr>
            <p:ph type="sldNum" sz="quarter" idx="12"/>
          </p:nvPr>
        </p:nvSpPr>
        <p:spPr>
          <a:xfrm>
            <a:off x="10769600" y="6356351"/>
            <a:ext cx="812800" cy="365125"/>
          </a:xfrm>
        </p:spPr>
        <p:txBody>
          <a:bodyPr/>
          <a:lstStyle>
            <a:lvl1pPr>
              <a:defRPr/>
            </a:lvl1pPr>
          </a:lstStyle>
          <a:p>
            <a:pPr>
              <a:defRPr/>
            </a:pPr>
            <a:fld id="{8CB37EEB-FC8E-4CF2-B857-1E8BA6C1C8A6}" type="slidenum">
              <a:rPr lang="en-US" altLang="en-US"/>
              <a:pPr>
                <a:defRPr/>
              </a:pPr>
              <a:t>‹#›</a:t>
            </a:fld>
            <a:endParaRPr lang="en-US" altLang="en-US"/>
          </a:p>
        </p:txBody>
      </p:sp>
    </p:spTree>
    <p:extLst>
      <p:ext uri="{BB962C8B-B14F-4D97-AF65-F5344CB8AC3E}">
        <p14:creationId xmlns:p14="http://schemas.microsoft.com/office/powerpoint/2010/main" val="1247953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C95D9438-DE23-7906-2CA0-F70876DF018C}"/>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CC6AF400-3E48-F602-6DFE-643E9C6CD181}"/>
              </a:ext>
            </a:extLst>
          </p:cNvPr>
          <p:cNvSpPr>
            <a:spLocks noGrp="1"/>
          </p:cNvSpPr>
          <p:nvPr>
            <p:ph type="ftr" sz="quarter" idx="11"/>
          </p:nvPr>
        </p:nvSpPr>
        <p:spPr/>
        <p:txBody>
          <a:bodyPr/>
          <a:lstStyle>
            <a:lvl1pPr>
              <a:defRPr/>
            </a:lvl1pPr>
          </a:lstStyle>
          <a:p>
            <a:pPr>
              <a:defRPr/>
            </a:pPr>
            <a:r>
              <a:rPr lang="en-US"/>
              <a:t>(c) Jeffrey M. Stewart 2002/2004/2012/2017</a:t>
            </a:r>
          </a:p>
        </p:txBody>
      </p:sp>
      <p:sp>
        <p:nvSpPr>
          <p:cNvPr id="6" name="Slide Number Placeholder 17">
            <a:extLst>
              <a:ext uri="{FF2B5EF4-FFF2-40B4-BE49-F238E27FC236}">
                <a16:creationId xmlns:a16="http://schemas.microsoft.com/office/drawing/2014/main" id="{AC6DC053-E592-F6F8-0828-0B46810501F7}"/>
              </a:ext>
            </a:extLst>
          </p:cNvPr>
          <p:cNvSpPr>
            <a:spLocks noGrp="1"/>
          </p:cNvSpPr>
          <p:nvPr>
            <p:ph type="sldNum" sz="quarter" idx="12"/>
          </p:nvPr>
        </p:nvSpPr>
        <p:spPr/>
        <p:txBody>
          <a:bodyPr/>
          <a:lstStyle>
            <a:lvl1pPr>
              <a:defRPr/>
            </a:lvl1pPr>
          </a:lstStyle>
          <a:p>
            <a:pPr>
              <a:defRPr/>
            </a:pPr>
            <a:fld id="{9798B4FC-E4C3-472B-B726-023A54C567AD}" type="slidenum">
              <a:rPr lang="en-US" altLang="en-US"/>
              <a:pPr>
                <a:defRPr/>
              </a:pPr>
              <a:t>‹#›</a:t>
            </a:fld>
            <a:endParaRPr lang="en-US" altLang="en-US"/>
          </a:p>
        </p:txBody>
      </p:sp>
    </p:spTree>
    <p:extLst>
      <p:ext uri="{BB962C8B-B14F-4D97-AF65-F5344CB8AC3E}">
        <p14:creationId xmlns:p14="http://schemas.microsoft.com/office/powerpoint/2010/main" val="1491164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D2F162F1-6A9E-6859-88F5-5F3B340A2267}"/>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F9E612E9-C5F4-313E-4527-E5AC78A77B15}"/>
              </a:ext>
            </a:extLst>
          </p:cNvPr>
          <p:cNvSpPr>
            <a:spLocks noGrp="1"/>
          </p:cNvSpPr>
          <p:nvPr>
            <p:ph type="ftr" sz="quarter" idx="11"/>
          </p:nvPr>
        </p:nvSpPr>
        <p:spPr/>
        <p:txBody>
          <a:bodyPr/>
          <a:lstStyle>
            <a:lvl1pPr>
              <a:defRPr/>
            </a:lvl1pPr>
          </a:lstStyle>
          <a:p>
            <a:pPr>
              <a:defRPr/>
            </a:pPr>
            <a:r>
              <a:rPr lang="en-US"/>
              <a:t>(c) Jeffrey M. Stewart 2002/2004/2012/2017</a:t>
            </a:r>
          </a:p>
        </p:txBody>
      </p:sp>
      <p:sp>
        <p:nvSpPr>
          <p:cNvPr id="6" name="Slide Number Placeholder 17">
            <a:extLst>
              <a:ext uri="{FF2B5EF4-FFF2-40B4-BE49-F238E27FC236}">
                <a16:creationId xmlns:a16="http://schemas.microsoft.com/office/drawing/2014/main" id="{88E0ADD0-9611-95C4-8150-E2C9F723CF14}"/>
              </a:ext>
            </a:extLst>
          </p:cNvPr>
          <p:cNvSpPr>
            <a:spLocks noGrp="1"/>
          </p:cNvSpPr>
          <p:nvPr>
            <p:ph type="sldNum" sz="quarter" idx="12"/>
          </p:nvPr>
        </p:nvSpPr>
        <p:spPr/>
        <p:txBody>
          <a:bodyPr/>
          <a:lstStyle>
            <a:lvl1pPr>
              <a:defRPr/>
            </a:lvl1pPr>
          </a:lstStyle>
          <a:p>
            <a:pPr>
              <a:defRPr/>
            </a:pPr>
            <a:fld id="{393C9631-B6D6-4D31-8121-E0AD77491C66}" type="slidenum">
              <a:rPr lang="en-US" altLang="en-US"/>
              <a:pPr>
                <a:defRPr/>
              </a:pPr>
              <a:t>‹#›</a:t>
            </a:fld>
            <a:endParaRPr lang="en-US" altLang="en-US"/>
          </a:p>
        </p:txBody>
      </p:sp>
    </p:spTree>
    <p:extLst>
      <p:ext uri="{BB962C8B-B14F-4D97-AF65-F5344CB8AC3E}">
        <p14:creationId xmlns:p14="http://schemas.microsoft.com/office/powerpoint/2010/main" val="3881962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C37E7429-1183-8AB6-5D29-F0524AD0C863}"/>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70B9847D-AAE0-FB20-874A-3D3ECFF2D269}"/>
              </a:ext>
            </a:extLst>
          </p:cNvPr>
          <p:cNvSpPr>
            <a:spLocks noGrp="1"/>
          </p:cNvSpPr>
          <p:nvPr>
            <p:ph type="ftr" sz="quarter" idx="11"/>
          </p:nvPr>
        </p:nvSpPr>
        <p:spPr/>
        <p:txBody>
          <a:bodyPr/>
          <a:lstStyle>
            <a:lvl1pPr>
              <a:defRPr/>
            </a:lvl1pPr>
          </a:lstStyle>
          <a:p>
            <a:pPr>
              <a:defRPr/>
            </a:pPr>
            <a:r>
              <a:rPr lang="en-US"/>
              <a:t>(c) Jeffrey M. Stewart 2002/2004/2012/2017</a:t>
            </a:r>
          </a:p>
        </p:txBody>
      </p:sp>
      <p:sp>
        <p:nvSpPr>
          <p:cNvPr id="7" name="Slide Number Placeholder 17">
            <a:extLst>
              <a:ext uri="{FF2B5EF4-FFF2-40B4-BE49-F238E27FC236}">
                <a16:creationId xmlns:a16="http://schemas.microsoft.com/office/drawing/2014/main" id="{FC7A2B1F-ACC5-C34A-3F9E-2218B7314E18}"/>
              </a:ext>
            </a:extLst>
          </p:cNvPr>
          <p:cNvSpPr>
            <a:spLocks noGrp="1"/>
          </p:cNvSpPr>
          <p:nvPr>
            <p:ph type="sldNum" sz="quarter" idx="12"/>
          </p:nvPr>
        </p:nvSpPr>
        <p:spPr/>
        <p:txBody>
          <a:bodyPr/>
          <a:lstStyle>
            <a:lvl1pPr>
              <a:defRPr/>
            </a:lvl1pPr>
          </a:lstStyle>
          <a:p>
            <a:pPr>
              <a:defRPr/>
            </a:pPr>
            <a:fld id="{7DEF26CA-3D31-4981-B85A-9D3960CE282E}" type="slidenum">
              <a:rPr lang="en-US" altLang="en-US"/>
              <a:pPr>
                <a:defRPr/>
              </a:pPr>
              <a:t>‹#›</a:t>
            </a:fld>
            <a:endParaRPr lang="en-US" altLang="en-US"/>
          </a:p>
        </p:txBody>
      </p:sp>
    </p:spTree>
    <p:extLst>
      <p:ext uri="{BB962C8B-B14F-4D97-AF65-F5344CB8AC3E}">
        <p14:creationId xmlns:p14="http://schemas.microsoft.com/office/powerpoint/2010/main" val="35089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r>
              <a:rPr lang="en-US" dirty="0"/>
              <a:t>All rights reserved.</a:t>
            </a:r>
            <a:endParaRPr lang="en-US" noProof="0" dirty="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dirty="0"/>
              <a:t>Insert or Drag &amp; Drop </a:t>
            </a:r>
            <a:br>
              <a:rPr lang="en-US" noProof="0" dirty="0"/>
            </a:br>
            <a:r>
              <a:rPr lang="en-US" noProof="0" dirty="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dirty="0"/>
              <a:t>Welcome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hasCustomPrompt="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Presenter Name: </a:t>
            </a:r>
          </a:p>
        </p:txBody>
      </p:sp>
      <p:pic>
        <p:nvPicPr>
          <p:cNvPr id="3" name="Picture 2">
            <a:extLst>
              <a:ext uri="{FF2B5EF4-FFF2-40B4-BE49-F238E27FC236}">
                <a16:creationId xmlns:a16="http://schemas.microsoft.com/office/drawing/2014/main" id="{50BA4799-DBA6-4B81-9DC4-EE4DB5E85A09}"/>
              </a:ext>
            </a:extLst>
          </p:cNvPr>
          <p:cNvPicPr>
            <a:picLocks noChangeAspect="1"/>
          </p:cNvPicPr>
          <p:nvPr userDrawn="1"/>
        </p:nvPicPr>
        <p:blipFill>
          <a:blip r:embed="rId2"/>
          <a:stretch>
            <a:fillRect/>
          </a:stretch>
        </p:blipFill>
        <p:spPr>
          <a:xfrm>
            <a:off x="412395" y="737767"/>
            <a:ext cx="4058086" cy="2036720"/>
          </a:xfrm>
          <a:prstGeom prst="rect">
            <a:avLst/>
          </a:prstGeom>
        </p:spPr>
      </p:pic>
    </p:spTree>
    <p:extLst>
      <p:ext uri="{BB962C8B-B14F-4D97-AF65-F5344CB8AC3E}">
        <p14:creationId xmlns:p14="http://schemas.microsoft.com/office/powerpoint/2010/main" val="1205679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p:txBody>
          <a:bodyPr/>
          <a:lstStyle/>
          <a:p>
            <a:r>
              <a:rPr lang="en-US" dirty="0"/>
              <a:t>All Rights Reserved</a:t>
            </a:r>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hasCustomPrompt="1"/>
          </p:nvPr>
        </p:nvSpPr>
        <p:spPr/>
        <p:txBody>
          <a:bodyPr/>
          <a:lstStyle>
            <a:lvl1pPr>
              <a:defRPr/>
            </a:lvl1pPr>
          </a:lstStyle>
          <a:p>
            <a:r>
              <a:rPr lang="en-US" noProof="0" dirty="0"/>
              <a:t>Objectives</a:t>
            </a:r>
          </a:p>
        </p:txBody>
      </p:sp>
    </p:spTree>
    <p:extLst>
      <p:ext uri="{BB962C8B-B14F-4D97-AF65-F5344CB8AC3E}">
        <p14:creationId xmlns:p14="http://schemas.microsoft.com/office/powerpoint/2010/main" val="1390489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s as Icons 3X Option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CE00ECA-E657-40D0-AE56-3EC645DA4D07}"/>
              </a:ext>
            </a:extLst>
          </p:cNvPr>
          <p:cNvSpPr>
            <a:spLocks noChangeAspect="1"/>
          </p:cNvSpPr>
          <p:nvPr userDrawn="1"/>
        </p:nvSpPr>
        <p:spPr>
          <a:xfrm>
            <a:off x="2522438" y="2219689"/>
            <a:ext cx="1869427" cy="184476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id="{A5314C01-4824-49ED-B262-EE250BE8A44C}"/>
              </a:ext>
            </a:extLst>
          </p:cNvPr>
          <p:cNvSpPr>
            <a:spLocks noChangeAspect="1"/>
          </p:cNvSpPr>
          <p:nvPr userDrawn="1"/>
        </p:nvSpPr>
        <p:spPr>
          <a:xfrm>
            <a:off x="4866707" y="1914380"/>
            <a:ext cx="2458587" cy="2455384"/>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id="{0A68FBC7-3201-4DFF-B7E8-E2047CA06AA2}"/>
              </a:ext>
            </a:extLst>
          </p:cNvPr>
          <p:cNvSpPr>
            <a:spLocks noChangeAspect="1"/>
          </p:cNvSpPr>
          <p:nvPr userDrawn="1"/>
        </p:nvSpPr>
        <p:spPr>
          <a:xfrm>
            <a:off x="7827046" y="2219689"/>
            <a:ext cx="1815606" cy="184476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146255"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647151"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647151"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785104"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5286000" y="449095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5286000" y="499151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8423953"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7924849"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7924849"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B6D07DD-F1C7-4A36-AF98-6B5500A11EC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5C17B0-42A8-446A-BBCA-2ED0DE1F70E1}"/>
              </a:ext>
            </a:extLst>
          </p:cNvPr>
          <p:cNvSpPr>
            <a:spLocks noGrp="1"/>
          </p:cNvSpPr>
          <p:nvPr>
            <p:ph type="ftr" sz="quarter" idx="50"/>
          </p:nvPr>
        </p:nvSpPr>
        <p:spPr/>
        <p:txBody>
          <a:bodyPr/>
          <a:lstStyle/>
          <a:p>
            <a:r>
              <a:rPr lang="en-US" dirty="0"/>
              <a:t>All Rights Reserved</a:t>
            </a:r>
            <a:endParaRPr lang="en-US" noProof="0" dirty="0"/>
          </a:p>
        </p:txBody>
      </p:sp>
      <p:sp>
        <p:nvSpPr>
          <p:cNvPr id="13" name="Slide Number Placeholder 12">
            <a:extLst>
              <a:ext uri="{FF2B5EF4-FFF2-40B4-BE49-F238E27FC236}">
                <a16:creationId xmlns:a16="http://schemas.microsoft.com/office/drawing/2014/main" id="{170FBC51-A53D-41AF-9EF3-17C1C64384C3}"/>
              </a:ext>
            </a:extLst>
          </p:cNvPr>
          <p:cNvSpPr>
            <a:spLocks noGrp="1"/>
          </p:cNvSpPr>
          <p:nvPr>
            <p:ph type="sldNum" sz="quarter" idx="51"/>
          </p:nvPr>
        </p:nvSpPr>
        <p:spPr/>
        <p:txBody>
          <a:bodyPr/>
          <a:lstStyle>
            <a:lvl1pPr algn="ctr">
              <a:defRPr/>
            </a:lvl1pPr>
          </a:lstStyle>
          <a:p>
            <a:fld id="{B67B645E-C5E5-4727-B977-D372A0AA71D9}" type="slidenum">
              <a:rPr lang="en-US" noProof="0" smtClean="0"/>
              <a:pPr/>
              <a:t>‹#›</a:t>
            </a:fld>
            <a:endParaRPr lang="en-US" noProof="0"/>
          </a:p>
        </p:txBody>
      </p:sp>
      <p:sp>
        <p:nvSpPr>
          <p:cNvPr id="26" name="Text Placeholder 4">
            <a:extLst>
              <a:ext uri="{FF2B5EF4-FFF2-40B4-BE49-F238E27FC236}">
                <a16:creationId xmlns:a16="http://schemas.microsoft.com/office/drawing/2014/main" id="{CA52831F-541E-4880-AEF7-C2F6C97FAF72}"/>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487454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p:txBody>
          <a:bodyPr/>
          <a:lstStyle/>
          <a:p>
            <a:r>
              <a:rPr lang="en-US" dirty="0"/>
              <a:t>All Rights Reserved</a:t>
            </a:r>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75016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s as Icons 4X Option 1">
    <p:bg>
      <p:bgPr>
        <a:solidFill>
          <a:schemeClr val="bg1">
            <a:lumMod val="95000"/>
          </a:schemeClr>
        </a:solidFill>
        <a:effectLst/>
      </p:bgPr>
    </p:bg>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A0690024-45C4-4CC9-BD1E-D825E7D4B6B1}"/>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30" name="Freeform: Shape 29">
            <a:extLst>
              <a:ext uri="{FF2B5EF4-FFF2-40B4-BE49-F238E27FC236}">
                <a16:creationId xmlns:a16="http://schemas.microsoft.com/office/drawing/2014/main" id="{B58F67BC-9F07-41AA-9DF1-9BD4B1B12B10}"/>
              </a:ext>
            </a:extLst>
          </p:cNvPr>
          <p:cNvSpPr>
            <a:spLocks noChangeAspect="1"/>
          </p:cNvSpPr>
          <p:nvPr userDrawn="1"/>
        </p:nvSpPr>
        <p:spPr>
          <a:xfrm>
            <a:off x="1634555" y="607910"/>
            <a:ext cx="1404528" cy="13860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9" name="Freeform: Shape 38">
            <a:extLst>
              <a:ext uri="{FF2B5EF4-FFF2-40B4-BE49-F238E27FC236}">
                <a16:creationId xmlns:a16="http://schemas.microsoft.com/office/drawing/2014/main" id="{C4DC8940-CA95-47DF-A8D3-BB13D5B324AB}"/>
              </a:ext>
            </a:extLst>
          </p:cNvPr>
          <p:cNvSpPr>
            <a:spLocks noChangeAspect="1"/>
          </p:cNvSpPr>
          <p:nvPr userDrawn="1"/>
        </p:nvSpPr>
        <p:spPr>
          <a:xfrm>
            <a:off x="3628054" y="462380"/>
            <a:ext cx="1679248" cy="167706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40" name="Freeform: Shape 39">
            <a:extLst>
              <a:ext uri="{FF2B5EF4-FFF2-40B4-BE49-F238E27FC236}">
                <a16:creationId xmlns:a16="http://schemas.microsoft.com/office/drawing/2014/main" id="{9D41CCC0-CD07-4982-8103-46113A80A8C0}"/>
              </a:ext>
            </a:extLst>
          </p:cNvPr>
          <p:cNvSpPr>
            <a:spLocks noChangeAspect="1"/>
          </p:cNvSpPr>
          <p:nvPr userDrawn="1"/>
        </p:nvSpPr>
        <p:spPr>
          <a:xfrm>
            <a:off x="1511544" y="3457426"/>
            <a:ext cx="1650551" cy="167706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41" name="Freeform: Shape 40">
            <a:extLst>
              <a:ext uri="{FF2B5EF4-FFF2-40B4-BE49-F238E27FC236}">
                <a16:creationId xmlns:a16="http://schemas.microsoft.com/office/drawing/2014/main" id="{AA212DA5-BF0C-456D-85D5-79A26A3FE52C}"/>
              </a:ext>
            </a:extLst>
          </p:cNvPr>
          <p:cNvSpPr>
            <a:spLocks noChangeAspect="1"/>
          </p:cNvSpPr>
          <p:nvPr userDrawn="1"/>
        </p:nvSpPr>
        <p:spPr>
          <a:xfrm>
            <a:off x="3454539" y="3281335"/>
            <a:ext cx="2026278" cy="2029243"/>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Footer Placeholder 3">
            <a:extLst>
              <a:ext uri="{FF2B5EF4-FFF2-40B4-BE49-F238E27FC236}">
                <a16:creationId xmlns:a16="http://schemas.microsoft.com/office/drawing/2014/main" id="{987C5A92-3AAD-4F33-9F39-62B825B0F02C}"/>
              </a:ext>
            </a:extLst>
          </p:cNvPr>
          <p:cNvSpPr>
            <a:spLocks noGrp="1"/>
          </p:cNvSpPr>
          <p:nvPr>
            <p:ph type="ftr" sz="quarter" idx="55"/>
          </p:nvPr>
        </p:nvSpPr>
        <p:spPr/>
        <p:txBody>
          <a:bodyPr/>
          <a:lstStyle/>
          <a:p>
            <a:r>
              <a:rPr lang="en-US" dirty="0"/>
              <a:t>All Rights Reserved</a:t>
            </a:r>
            <a:endParaRPr lang="en-US" noProof="0" dirty="0"/>
          </a:p>
        </p:txBody>
      </p:sp>
      <p:sp>
        <p:nvSpPr>
          <p:cNvPr id="6" name="Slide Number Placeholder 5">
            <a:extLst>
              <a:ext uri="{FF2B5EF4-FFF2-40B4-BE49-F238E27FC236}">
                <a16:creationId xmlns:a16="http://schemas.microsoft.com/office/drawing/2014/main" id="{F3F8C556-B80F-421B-8F80-332CBFCE257B}"/>
              </a:ext>
            </a:extLst>
          </p:cNvPr>
          <p:cNvSpPr>
            <a:spLocks noGrp="1"/>
          </p:cNvSpPr>
          <p:nvPr>
            <p:ph type="sldNum" sz="quarter" idx="56"/>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51" name="Title 1">
            <a:extLst>
              <a:ext uri="{FF2B5EF4-FFF2-40B4-BE49-F238E27FC236}">
                <a16:creationId xmlns:a16="http://schemas.microsoft.com/office/drawing/2014/main" id="{28D6001F-5A07-40AD-9813-6EB9D708DC4E}"/>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52" name="Subtitle 2">
            <a:extLst>
              <a:ext uri="{FF2B5EF4-FFF2-40B4-BE49-F238E27FC236}">
                <a16:creationId xmlns:a16="http://schemas.microsoft.com/office/drawing/2014/main" id="{3F5D994D-B125-4628-9E39-49308819F25B}"/>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475801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gital Product">
    <p:bg>
      <p:bgPr>
        <a:gradFill>
          <a:gsLst>
            <a:gs pos="0">
              <a:schemeClr val="tx2">
                <a:lumMod val="75000"/>
              </a:schemeClr>
            </a:gs>
            <a:gs pos="100000">
              <a:schemeClr val="accent1"/>
            </a:gs>
          </a:gsLst>
          <a:path path="circle">
            <a:fillToRect t="100000" r="100000"/>
          </a:path>
        </a:gra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FD7BC34-5181-4965-B18D-8ADC0B46C39A}"/>
              </a:ext>
            </a:extLst>
          </p:cNvPr>
          <p:cNvSpPr/>
          <p:nvPr userDrawn="1"/>
        </p:nvSpPr>
        <p:spPr>
          <a:xfrm rot="20700000" flipH="1">
            <a:off x="-11003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1" name="Freeform: Shape 20">
            <a:extLst>
              <a:ext uri="{FF2B5EF4-FFF2-40B4-BE49-F238E27FC236}">
                <a16:creationId xmlns:a16="http://schemas.microsoft.com/office/drawing/2014/main" id="{50979953-9B60-4FF2-9166-2CBE3FECFF8A}"/>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a:p>
        </p:txBody>
      </p:sp>
      <p:sp>
        <p:nvSpPr>
          <p:cNvPr id="3" name="Footer Placeholder 2">
            <a:extLst>
              <a:ext uri="{FF2B5EF4-FFF2-40B4-BE49-F238E27FC236}">
                <a16:creationId xmlns:a16="http://schemas.microsoft.com/office/drawing/2014/main" id="{CB18B5B4-8849-45B8-B629-6EE5A6792169}"/>
              </a:ext>
            </a:extLst>
          </p:cNvPr>
          <p:cNvSpPr>
            <a:spLocks noGrp="1"/>
          </p:cNvSpPr>
          <p:nvPr>
            <p:ph type="ftr" sz="quarter" idx="14"/>
          </p:nvPr>
        </p:nvSpPr>
        <p:spPr/>
        <p:txBody>
          <a:bodyPr/>
          <a:lstStyle/>
          <a:p>
            <a:r>
              <a:rPr lang="en-US" dirty="0"/>
              <a:t>All Rights Reserved</a:t>
            </a:r>
            <a:endParaRPr lang="en-US" noProof="0" dirty="0"/>
          </a:p>
        </p:txBody>
      </p:sp>
      <p:sp>
        <p:nvSpPr>
          <p:cNvPr id="4" name="Slide Number Placeholder 3">
            <a:extLst>
              <a:ext uri="{FF2B5EF4-FFF2-40B4-BE49-F238E27FC236}">
                <a16:creationId xmlns:a16="http://schemas.microsoft.com/office/drawing/2014/main" id="{D7781777-9B67-4E3C-847D-B426B68CB6E5}"/>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17" name="Title 1">
            <a:extLst>
              <a:ext uri="{FF2B5EF4-FFF2-40B4-BE49-F238E27FC236}">
                <a16:creationId xmlns:a16="http://schemas.microsoft.com/office/drawing/2014/main" id="{2C76363F-BFA2-4E2A-B304-6282FD6A1217}"/>
              </a:ext>
            </a:extLst>
          </p:cNvPr>
          <p:cNvSpPr>
            <a:spLocks noGrp="1"/>
          </p:cNvSpPr>
          <p:nvPr>
            <p:ph type="ctrTitle" hasCustomPrompt="1"/>
          </p:nvPr>
        </p:nvSpPr>
        <p:spPr>
          <a:xfrm>
            <a:off x="7578276" y="3429000"/>
            <a:ext cx="3863221" cy="720000"/>
          </a:xfrm>
        </p:spPr>
        <p:txBody>
          <a:bodyPr anchor="b"/>
          <a:lstStyle>
            <a:lvl1pPr algn="r">
              <a:defRPr sz="4500">
                <a:solidFill>
                  <a:schemeClr val="bg1"/>
                </a:solidFill>
              </a:defRPr>
            </a:lvl1pPr>
          </a:lstStyle>
          <a:p>
            <a:r>
              <a:rPr lang="en-US" noProof="0"/>
              <a:t>Slide Title</a:t>
            </a:r>
          </a:p>
        </p:txBody>
      </p:sp>
      <p:sp>
        <p:nvSpPr>
          <p:cNvPr id="18" name="Subtitle 2">
            <a:extLst>
              <a:ext uri="{FF2B5EF4-FFF2-40B4-BE49-F238E27FC236}">
                <a16:creationId xmlns:a16="http://schemas.microsoft.com/office/drawing/2014/main" id="{0345838A-C221-4A96-A471-11032B0E2D0E}"/>
              </a:ext>
            </a:extLst>
          </p:cNvPr>
          <p:cNvSpPr>
            <a:spLocks noGrp="1"/>
          </p:cNvSpPr>
          <p:nvPr>
            <p:ph type="subTitle" idx="1"/>
          </p:nvPr>
        </p:nvSpPr>
        <p:spPr>
          <a:xfrm>
            <a:off x="7578276" y="4362628"/>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52399" y="314326"/>
            <a:ext cx="10705833" cy="6195852"/>
          </a:xfrm>
          <a:prstGeom prst="rect">
            <a:avLst/>
          </a:prstGeom>
        </p:spPr>
      </p:pic>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n-lt"/>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242161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E5947-B55C-176B-FA79-0F6AC142AE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0A88ED-5D9F-09B6-B510-079F7A2020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8C7EA9-284D-449E-4D86-61D9B45C286E}"/>
              </a:ext>
            </a:extLst>
          </p:cNvPr>
          <p:cNvSpPr>
            <a:spLocks noGrp="1"/>
          </p:cNvSpPr>
          <p:nvPr>
            <p:ph type="dt" sz="half" idx="10"/>
          </p:nvPr>
        </p:nvSpPr>
        <p:spPr/>
        <p:txBody>
          <a:bodyPr/>
          <a:lstStyle/>
          <a:p>
            <a:fld id="{88FA1E06-9E09-483B-879A-940DC4FEF524}" type="datetimeFigureOut">
              <a:rPr lang="en-US" smtClean="0"/>
              <a:t>1/5/2023</a:t>
            </a:fld>
            <a:endParaRPr lang="en-US"/>
          </a:p>
        </p:txBody>
      </p:sp>
      <p:sp>
        <p:nvSpPr>
          <p:cNvPr id="5" name="Footer Placeholder 4">
            <a:extLst>
              <a:ext uri="{FF2B5EF4-FFF2-40B4-BE49-F238E27FC236}">
                <a16:creationId xmlns:a16="http://schemas.microsoft.com/office/drawing/2014/main" id="{D13D7B46-BFA1-786A-EA60-9436FCF336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96C1EE-B444-B8F7-8105-0730CD1AF0F6}"/>
              </a:ext>
            </a:extLst>
          </p:cNvPr>
          <p:cNvSpPr>
            <a:spLocks noGrp="1"/>
          </p:cNvSpPr>
          <p:nvPr>
            <p:ph type="sldNum" sz="quarter" idx="12"/>
          </p:nvPr>
        </p:nvSpPr>
        <p:spPr/>
        <p:txBody>
          <a:bodyPr/>
          <a:lstStyle/>
          <a:p>
            <a:fld id="{2A4BE7E0-6D8E-48FB-A6F4-979614E2F6BA}" type="slidenum">
              <a:rPr lang="en-US" smtClean="0"/>
              <a:t>‹#›</a:t>
            </a:fld>
            <a:endParaRPr lang="en-US"/>
          </a:p>
        </p:txBody>
      </p:sp>
    </p:spTree>
    <p:extLst>
      <p:ext uri="{BB962C8B-B14F-4D97-AF65-F5344CB8AC3E}">
        <p14:creationId xmlns:p14="http://schemas.microsoft.com/office/powerpoint/2010/main" val="638529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D511B9E7-33BC-464B-B75C-73154C197648}"/>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2C8C3B3-A8FF-408F-9A44-0B71B3E7DB51}"/>
              </a:ext>
            </a:extLst>
          </p:cNvPr>
          <p:cNvSpPr>
            <a:spLocks noGrp="1"/>
          </p:cNvSpPr>
          <p:nvPr>
            <p:ph type="ftr" sz="quarter" idx="18"/>
          </p:nvPr>
        </p:nvSpPr>
        <p:spPr/>
        <p:txBody>
          <a:bodyPr/>
          <a:lstStyle/>
          <a:p>
            <a:r>
              <a:rPr lang="en-US" dirty="0"/>
              <a:t>All Rights Reserved</a:t>
            </a:r>
            <a:endParaRPr lang="en-US" noProof="0" dirty="0"/>
          </a:p>
        </p:txBody>
      </p:sp>
      <p:sp>
        <p:nvSpPr>
          <p:cNvPr id="13" name="Text Placeholder 4">
            <a:extLst>
              <a:ext uri="{FF2B5EF4-FFF2-40B4-BE49-F238E27FC236}">
                <a16:creationId xmlns:a16="http://schemas.microsoft.com/office/drawing/2014/main" id="{FBC80459-908C-4B30-9B90-735E3DE748A6}"/>
              </a:ext>
            </a:extLst>
          </p:cNvPr>
          <p:cNvSpPr>
            <a:spLocks noGrp="1"/>
          </p:cNvSpPr>
          <p:nvPr>
            <p:ph type="body" sz="quarter" idx="20"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Slide Number Placeholder 9">
            <a:extLst>
              <a:ext uri="{FF2B5EF4-FFF2-40B4-BE49-F238E27FC236}">
                <a16:creationId xmlns:a16="http://schemas.microsoft.com/office/drawing/2014/main" id="{9BCDD160-4456-4859-BEAC-1D44AF4DAF99}"/>
              </a:ext>
            </a:extLst>
          </p:cNvPr>
          <p:cNvSpPr>
            <a:spLocks noGrp="1"/>
          </p:cNvSpPr>
          <p:nvPr>
            <p:ph type="sldNum" sz="quarter" idx="21"/>
          </p:nvPr>
        </p:nvSpPr>
        <p:spPr/>
        <p:txBody>
          <a:body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135278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F3278D70-8832-41B9-87B8-C926C4130480}"/>
              </a:ext>
            </a:extLst>
          </p:cNvPr>
          <p:cNvSpPr>
            <a:spLocks noChangeAspect="1"/>
          </p:cNvSpPr>
          <p:nvPr userDrawn="1"/>
        </p:nvSpPr>
        <p:spPr>
          <a:xfrm>
            <a:off x="8015138" y="2208637"/>
            <a:ext cx="3112534" cy="3117089"/>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lumMod val="75000"/>
            </a:schemeClr>
          </a:solid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id="{02552EF4-9F89-45DA-B96E-A84453180094}"/>
              </a:ext>
            </a:extLst>
          </p:cNvPr>
          <p:cNvSpPr>
            <a:spLocks noChangeAspect="1"/>
          </p:cNvSpPr>
          <p:nvPr userDrawn="1"/>
        </p:nvSpPr>
        <p:spPr>
          <a:xfrm>
            <a:off x="4651994" y="1795087"/>
            <a:ext cx="3813116" cy="387435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660588" y="1864921"/>
            <a:ext cx="3804522" cy="3804522"/>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992026" y="2207063"/>
            <a:ext cx="3120238" cy="3120238"/>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19" name="Freeform: Shape 18">
            <a:extLst>
              <a:ext uri="{FF2B5EF4-FFF2-40B4-BE49-F238E27FC236}">
                <a16:creationId xmlns:a16="http://schemas.microsoft.com/office/drawing/2014/main" id="{436970BD-9B20-4B7C-A294-5174BA15880C}"/>
              </a:ext>
            </a:extLst>
          </p:cNvPr>
          <p:cNvSpPr>
            <a:spLocks noChangeAspect="1"/>
          </p:cNvSpPr>
          <p:nvPr userDrawn="1"/>
        </p:nvSpPr>
        <p:spPr>
          <a:xfrm>
            <a:off x="665259" y="1425981"/>
            <a:ext cx="4790773" cy="4727573"/>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alpha val="87000"/>
            </a:schemeClr>
          </a:solidFill>
          <a:ln w="9525" cap="flat">
            <a:noFill/>
            <a:prstDash val="solid"/>
            <a:miter/>
          </a:ln>
        </p:spPr>
        <p:txBody>
          <a:bodyPr rtlCol="0" anchor="ctr"/>
          <a:lstStyle/>
          <a:p>
            <a:endParaRPr lang="en-US" noProof="0"/>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968829" y="1593150"/>
            <a:ext cx="4348065" cy="4348065"/>
          </a:xfrm>
          <a:prstGeom prst="ellipse">
            <a:avLst/>
          </a:prstGeom>
          <a:noFill/>
          <a:ln>
            <a:noFill/>
          </a:ln>
        </p:spPr>
        <p:txBody>
          <a:bodyPr anchor="ctr"/>
          <a:lstStyle>
            <a:lvl1pPr marL="0" indent="0" algn="ctr">
              <a:buNone/>
              <a:defRPr sz="1800">
                <a:solidFill>
                  <a:schemeClr val="bg1"/>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737052" y="2205688"/>
            <a:ext cx="2811618" cy="1440000"/>
          </a:xfrm>
          <a:prstGeom prst="rect">
            <a:avLst/>
          </a:prstGeom>
          <a:noFill/>
        </p:spPr>
        <p:txBody>
          <a:bodyPr anchor="b"/>
          <a:lstStyle>
            <a:lvl1pPr marL="0" indent="0" algn="ctr">
              <a:spcBef>
                <a:spcPts val="0"/>
              </a:spcBef>
              <a:spcAft>
                <a:spcPts val="0"/>
              </a:spcAft>
              <a:buNone/>
              <a:defRPr sz="6600" b="1">
                <a:solidFill>
                  <a:schemeClr val="bg1"/>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2152861"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5157040"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572849"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8300646"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562145"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4" name="Title 3">
            <a:extLst>
              <a:ext uri="{FF2B5EF4-FFF2-40B4-BE49-F238E27FC236}">
                <a16:creationId xmlns:a16="http://schemas.microsoft.com/office/drawing/2014/main" id="{F81CA826-63B3-43E6-99A0-25895892FF1D}"/>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8091642-7CB0-45CD-82C4-9EBAD3FAEA11}"/>
              </a:ext>
            </a:extLst>
          </p:cNvPr>
          <p:cNvSpPr>
            <a:spLocks noGrp="1"/>
          </p:cNvSpPr>
          <p:nvPr>
            <p:ph type="ftr" sz="quarter" idx="35"/>
          </p:nvPr>
        </p:nvSpPr>
        <p:spPr/>
        <p:txBody>
          <a:bodyPr/>
          <a:lstStyle/>
          <a:p>
            <a:r>
              <a:rPr lang="en-US" dirty="0"/>
              <a:t>All Rights Reserved</a:t>
            </a:r>
            <a:endParaRPr lang="en-US" noProof="0" dirty="0"/>
          </a:p>
        </p:txBody>
      </p:sp>
      <p:sp>
        <p:nvSpPr>
          <p:cNvPr id="17" name="Slide Number Placeholder 16">
            <a:extLst>
              <a:ext uri="{FF2B5EF4-FFF2-40B4-BE49-F238E27FC236}">
                <a16:creationId xmlns:a16="http://schemas.microsoft.com/office/drawing/2014/main" id="{E8012A76-B25A-41AE-A474-DD4A7ADB6B6B}"/>
              </a:ext>
            </a:extLst>
          </p:cNvPr>
          <p:cNvSpPr>
            <a:spLocks noGrp="1"/>
          </p:cNvSpPr>
          <p:nvPr>
            <p:ph type="sldNum" sz="quarter" idx="36"/>
          </p:nvPr>
        </p:nvSpPr>
        <p:spPr/>
        <p:txBody>
          <a:bodyPr/>
          <a:lstStyle>
            <a:lvl1pPr algn="ctr">
              <a:defRPr/>
            </a:lvl1pPr>
          </a:lstStyle>
          <a:p>
            <a:fld id="{B67B645E-C5E5-4727-B977-D372A0AA71D9}" type="slidenum">
              <a:rPr lang="en-US" noProof="0" smtClean="0"/>
              <a:pPr/>
              <a:t>‹#›</a:t>
            </a:fld>
            <a:endParaRPr lang="en-US" noProof="0"/>
          </a:p>
        </p:txBody>
      </p:sp>
      <p:sp>
        <p:nvSpPr>
          <p:cNvPr id="18" name="Text Placeholder 4">
            <a:extLst>
              <a:ext uri="{FF2B5EF4-FFF2-40B4-BE49-F238E27FC236}">
                <a16:creationId xmlns:a16="http://schemas.microsoft.com/office/drawing/2014/main" id="{C298B396-EED5-44F5-A626-8479A686DF6B}"/>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grpSp>
        <p:nvGrpSpPr>
          <p:cNvPr id="192" name="Group 191">
            <a:extLst>
              <a:ext uri="{FF2B5EF4-FFF2-40B4-BE49-F238E27FC236}">
                <a16:creationId xmlns:a16="http://schemas.microsoft.com/office/drawing/2014/main" id="{03F3DBFF-E893-4319-8149-7985258E7BD0}"/>
              </a:ext>
            </a:extLst>
          </p:cNvPr>
          <p:cNvGrpSpPr/>
          <p:nvPr userDrawn="1"/>
        </p:nvGrpSpPr>
        <p:grpSpPr>
          <a:xfrm>
            <a:off x="7999730" y="2916193"/>
            <a:ext cx="449973" cy="1657292"/>
            <a:chOff x="7999730" y="2916193"/>
            <a:chExt cx="449973" cy="1657292"/>
          </a:xfrm>
        </p:grpSpPr>
        <p:sp>
          <p:nvSpPr>
            <p:cNvPr id="179" name="Freeform: Shape 178">
              <a:extLst>
                <a:ext uri="{FF2B5EF4-FFF2-40B4-BE49-F238E27FC236}">
                  <a16:creationId xmlns:a16="http://schemas.microsoft.com/office/drawing/2014/main" id="{1D69BD83-D846-4BC0-A795-F863DF62C211}"/>
                </a:ext>
              </a:extLst>
            </p:cNvPr>
            <p:cNvSpPr>
              <a:spLocks noChangeAspect="1"/>
            </p:cNvSpPr>
            <p:nvPr userDrawn="1"/>
          </p:nvSpPr>
          <p:spPr>
            <a:xfrm>
              <a:off x="7999730" y="2980625"/>
              <a:ext cx="391336" cy="1559276"/>
            </a:xfrm>
            <a:custGeom>
              <a:avLst/>
              <a:gdLst>
                <a:gd name="connsiteX0" fmla="*/ 212681 w 391336"/>
                <a:gd name="connsiteY0" fmla="*/ 0 h 1559276"/>
                <a:gd name="connsiteX1" fmla="*/ 220046 w 391336"/>
                <a:gd name="connsiteY1" fmla="*/ 14255 h 1559276"/>
                <a:gd name="connsiteX2" fmla="*/ 210820 w 391336"/>
                <a:gd name="connsiteY2" fmla="*/ 28585 h 1559276"/>
                <a:gd name="connsiteX3" fmla="*/ 188856 w 391336"/>
                <a:gd name="connsiteY3" fmla="*/ 67581 h 1559276"/>
                <a:gd name="connsiteX4" fmla="*/ 152997 w 391336"/>
                <a:gd name="connsiteY4" fmla="*/ 151251 h 1559276"/>
                <a:gd name="connsiteX5" fmla="*/ 167341 w 391336"/>
                <a:gd name="connsiteY5" fmla="*/ 110611 h 1559276"/>
                <a:gd name="connsiteX6" fmla="*/ 130286 w 391336"/>
                <a:gd name="connsiteY6" fmla="*/ 203844 h 1559276"/>
                <a:gd name="connsiteX7" fmla="*/ 111162 w 391336"/>
                <a:gd name="connsiteY7" fmla="*/ 251656 h 1559276"/>
                <a:gd name="connsiteX8" fmla="*/ 94427 w 391336"/>
                <a:gd name="connsiteY8" fmla="*/ 298272 h 1559276"/>
                <a:gd name="connsiteX9" fmla="*/ 80084 w 391336"/>
                <a:gd name="connsiteY9" fmla="*/ 343693 h 1559276"/>
                <a:gd name="connsiteX10" fmla="*/ 68131 w 391336"/>
                <a:gd name="connsiteY10" fmla="*/ 386724 h 1559276"/>
                <a:gd name="connsiteX11" fmla="*/ 56178 w 391336"/>
                <a:gd name="connsiteY11" fmla="*/ 460832 h 1559276"/>
                <a:gd name="connsiteX12" fmla="*/ 68131 w 391336"/>
                <a:gd name="connsiteY12" fmla="*/ 397481 h 1559276"/>
                <a:gd name="connsiteX13" fmla="*/ 70111 w 391336"/>
                <a:gd name="connsiteY13" fmla="*/ 409284 h 1559276"/>
                <a:gd name="connsiteX14" fmla="*/ 71996 w 391336"/>
                <a:gd name="connsiteY14" fmla="*/ 411069 h 1559276"/>
                <a:gd name="connsiteX15" fmla="*/ 96276 w 391336"/>
                <a:gd name="connsiteY15" fmla="*/ 316640 h 1559276"/>
                <a:gd name="connsiteX16" fmla="*/ 212151 w 391336"/>
                <a:gd name="connsiteY16" fmla="*/ 42332 h 1559276"/>
                <a:gd name="connsiteX17" fmla="*/ 224257 w 391336"/>
                <a:gd name="connsiteY17" fmla="*/ 22405 h 1559276"/>
                <a:gd name="connsiteX18" fmla="*/ 232589 w 391336"/>
                <a:gd name="connsiteY18" fmla="*/ 38533 h 1559276"/>
                <a:gd name="connsiteX19" fmla="*/ 252612 w 391336"/>
                <a:gd name="connsiteY19" fmla="*/ 81437 h 1559276"/>
                <a:gd name="connsiteX20" fmla="*/ 271204 w 391336"/>
                <a:gd name="connsiteY20" fmla="*/ 125772 h 1559276"/>
                <a:gd name="connsiteX21" fmla="*/ 289796 w 391336"/>
                <a:gd name="connsiteY21" fmla="*/ 171537 h 1559276"/>
                <a:gd name="connsiteX22" fmla="*/ 306958 w 391336"/>
                <a:gd name="connsiteY22" fmla="*/ 221593 h 1559276"/>
                <a:gd name="connsiteX23" fmla="*/ 298376 w 391336"/>
                <a:gd name="connsiteY23" fmla="*/ 213012 h 1559276"/>
                <a:gd name="connsiteX24" fmla="*/ 379895 w 391336"/>
                <a:gd name="connsiteY24" fmla="*/ 507625 h 1559276"/>
                <a:gd name="connsiteX25" fmla="*/ 356196 w 391336"/>
                <a:gd name="connsiteY25" fmla="*/ 449599 h 1559276"/>
                <a:gd name="connsiteX26" fmla="*/ 381886 w 391336"/>
                <a:gd name="connsiteY26" fmla="*/ 617930 h 1559276"/>
                <a:gd name="connsiteX27" fmla="*/ 391336 w 391336"/>
                <a:gd name="connsiteY27" fmla="*/ 805098 h 1559276"/>
                <a:gd name="connsiteX28" fmla="*/ 247478 w 391336"/>
                <a:gd name="connsiteY28" fmla="*/ 1517653 h 1559276"/>
                <a:gd name="connsiteX29" fmla="*/ 227427 w 391336"/>
                <a:gd name="connsiteY29" fmla="*/ 1559276 h 1559276"/>
                <a:gd name="connsiteX30" fmla="*/ 213956 w 391336"/>
                <a:gd name="connsiteY30" fmla="*/ 1535396 h 1559276"/>
                <a:gd name="connsiteX31" fmla="*/ 196028 w 391336"/>
                <a:gd name="connsiteY31" fmla="*/ 1505515 h 1559276"/>
                <a:gd name="connsiteX32" fmla="*/ 173317 w 391336"/>
                <a:gd name="connsiteY32" fmla="*/ 1466070 h 1559276"/>
                <a:gd name="connsiteX33" fmla="*/ 170926 w 391336"/>
                <a:gd name="connsiteY33" fmla="*/ 1440969 h 1559276"/>
                <a:gd name="connsiteX34" fmla="*/ 152997 w 391336"/>
                <a:gd name="connsiteY34" fmla="*/ 1415867 h 1559276"/>
                <a:gd name="connsiteX35" fmla="*/ 125505 w 391336"/>
                <a:gd name="connsiteY35" fmla="*/ 1362080 h 1559276"/>
                <a:gd name="connsiteX36" fmla="*/ 95623 w 391336"/>
                <a:gd name="connsiteY36" fmla="*/ 1293948 h 1559276"/>
                <a:gd name="connsiteX37" fmla="*/ 69327 w 391336"/>
                <a:gd name="connsiteY37" fmla="*/ 1227012 h 1559276"/>
                <a:gd name="connsiteX38" fmla="*/ 68131 w 391336"/>
                <a:gd name="connsiteY38" fmla="*/ 1187568 h 1559276"/>
                <a:gd name="connsiteX39" fmla="*/ 56178 w 391336"/>
                <a:gd name="connsiteY39" fmla="*/ 1170834 h 1559276"/>
                <a:gd name="connsiteX40" fmla="*/ 43031 w 391336"/>
                <a:gd name="connsiteY40" fmla="*/ 1093139 h 1559276"/>
                <a:gd name="connsiteX41" fmla="*/ 43031 w 391336"/>
                <a:gd name="connsiteY41" fmla="*/ 1083577 h 1559276"/>
                <a:gd name="connsiteX42" fmla="*/ 21515 w 391336"/>
                <a:gd name="connsiteY42" fmla="*/ 1020227 h 1559276"/>
                <a:gd name="connsiteX43" fmla="*/ 14344 w 391336"/>
                <a:gd name="connsiteY43" fmla="*/ 972416 h 1559276"/>
                <a:gd name="connsiteX44" fmla="*/ 8367 w 391336"/>
                <a:gd name="connsiteY44" fmla="*/ 917432 h 1559276"/>
                <a:gd name="connsiteX45" fmla="*/ 0 w 391336"/>
                <a:gd name="connsiteY45" fmla="*/ 693913 h 1559276"/>
                <a:gd name="connsiteX46" fmla="*/ 4781 w 391336"/>
                <a:gd name="connsiteY46" fmla="*/ 752482 h 1559276"/>
                <a:gd name="connsiteX47" fmla="*/ 8367 w 391336"/>
                <a:gd name="connsiteY47" fmla="*/ 788341 h 1559276"/>
                <a:gd name="connsiteX48" fmla="*/ 14344 w 391336"/>
                <a:gd name="connsiteY48" fmla="*/ 796708 h 1559276"/>
                <a:gd name="connsiteX49" fmla="*/ 11953 w 391336"/>
                <a:gd name="connsiteY49" fmla="*/ 759654 h 1559276"/>
                <a:gd name="connsiteX50" fmla="*/ 13148 w 391336"/>
                <a:gd name="connsiteY50" fmla="*/ 711843 h 1559276"/>
                <a:gd name="connsiteX51" fmla="*/ 13148 w 391336"/>
                <a:gd name="connsiteY51" fmla="*/ 690327 h 1559276"/>
                <a:gd name="connsiteX52" fmla="*/ 13148 w 391336"/>
                <a:gd name="connsiteY52" fmla="*/ 673593 h 1559276"/>
                <a:gd name="connsiteX53" fmla="*/ 8367 w 391336"/>
                <a:gd name="connsiteY53" fmla="*/ 666422 h 1559276"/>
                <a:gd name="connsiteX54" fmla="*/ 10757 w 391336"/>
                <a:gd name="connsiteY54" fmla="*/ 621001 h 1559276"/>
                <a:gd name="connsiteX55" fmla="*/ 15538 w 391336"/>
                <a:gd name="connsiteY55" fmla="*/ 573189 h 1559276"/>
                <a:gd name="connsiteX56" fmla="*/ 20320 w 391336"/>
                <a:gd name="connsiteY56" fmla="*/ 525377 h 1559276"/>
                <a:gd name="connsiteX57" fmla="*/ 27491 w 391336"/>
                <a:gd name="connsiteY57" fmla="*/ 479956 h 1559276"/>
                <a:gd name="connsiteX58" fmla="*/ 66936 w 391336"/>
                <a:gd name="connsiteY58" fmla="*/ 344888 h 1559276"/>
                <a:gd name="connsiteX59" fmla="*/ 68131 w 391336"/>
                <a:gd name="connsiteY59" fmla="*/ 316201 h 1559276"/>
                <a:gd name="connsiteX60" fmla="*/ 86061 w 391336"/>
                <a:gd name="connsiteY60" fmla="*/ 256437 h 1559276"/>
                <a:gd name="connsiteX61" fmla="*/ 141044 w 391336"/>
                <a:gd name="connsiteY61" fmla="*/ 116588 h 1559276"/>
                <a:gd name="connsiteX62" fmla="*/ 158973 w 391336"/>
                <a:gd name="connsiteY62" fmla="*/ 92683 h 1559276"/>
                <a:gd name="connsiteX63" fmla="*/ 179294 w 391336"/>
                <a:gd name="connsiteY63" fmla="*/ 49652 h 1559276"/>
                <a:gd name="connsiteX64" fmla="*/ 188856 w 391336"/>
                <a:gd name="connsiteY64" fmla="*/ 29332 h 1559276"/>
                <a:gd name="connsiteX65" fmla="*/ 198418 w 391336"/>
                <a:gd name="connsiteY65" fmla="*/ 13794 h 1559276"/>
                <a:gd name="connsiteX66" fmla="*/ 180488 w 391336"/>
                <a:gd name="connsiteY66" fmla="*/ 58019 h 1559276"/>
                <a:gd name="connsiteX67" fmla="*/ 212681 w 391336"/>
                <a:gd name="connsiteY67" fmla="*/ 0 h 1559276"/>
                <a:gd name="connsiteX68" fmla="*/ 50202 w 391336"/>
                <a:gd name="connsiteY68" fmla="*/ 418996 h 1559276"/>
                <a:gd name="connsiteX69" fmla="*/ 40640 w 391336"/>
                <a:gd name="connsiteY69" fmla="*/ 465613 h 1559276"/>
                <a:gd name="connsiteX70" fmla="*/ 34663 w 391336"/>
                <a:gd name="connsiteY70" fmla="*/ 511034 h 1559276"/>
                <a:gd name="connsiteX71" fmla="*/ 26297 w 391336"/>
                <a:gd name="connsiteY71" fmla="*/ 598290 h 1559276"/>
                <a:gd name="connsiteX72" fmla="*/ 25101 w 391336"/>
                <a:gd name="connsiteY72" fmla="*/ 619805 h 1559276"/>
                <a:gd name="connsiteX73" fmla="*/ 23906 w 391336"/>
                <a:gd name="connsiteY73" fmla="*/ 641320 h 1559276"/>
                <a:gd name="connsiteX74" fmla="*/ 21515 w 391336"/>
                <a:gd name="connsiteY74" fmla="*/ 684350 h 1559276"/>
                <a:gd name="connsiteX75" fmla="*/ 19125 w 391336"/>
                <a:gd name="connsiteY75" fmla="*/ 775192 h 1559276"/>
                <a:gd name="connsiteX76" fmla="*/ 25101 w 391336"/>
                <a:gd name="connsiteY76" fmla="*/ 753677 h 1559276"/>
                <a:gd name="connsiteX77" fmla="*/ 25101 w 391336"/>
                <a:gd name="connsiteY77" fmla="*/ 850496 h 1559276"/>
                <a:gd name="connsiteX78" fmla="*/ 31078 w 391336"/>
                <a:gd name="connsiteY78" fmla="*/ 907870 h 1559276"/>
                <a:gd name="connsiteX79" fmla="*/ 32272 w 391336"/>
                <a:gd name="connsiteY79" fmla="*/ 930580 h 1559276"/>
                <a:gd name="connsiteX80" fmla="*/ 31078 w 391336"/>
                <a:gd name="connsiteY80" fmla="*/ 946119 h 1559276"/>
                <a:gd name="connsiteX81" fmla="*/ 40043 w 391336"/>
                <a:gd name="connsiteY81" fmla="*/ 961060 h 1559276"/>
                <a:gd name="connsiteX82" fmla="*/ 40784 w 391336"/>
                <a:gd name="connsiteY82" fmla="*/ 963380 h 1559276"/>
                <a:gd name="connsiteX83" fmla="*/ 35391 w 391336"/>
                <a:gd name="connsiteY83" fmla="*/ 928038 h 1559276"/>
                <a:gd name="connsiteX84" fmla="*/ 27491 w 391336"/>
                <a:gd name="connsiteY84" fmla="*/ 771607 h 1559276"/>
                <a:gd name="connsiteX85" fmla="*/ 35391 w 391336"/>
                <a:gd name="connsiteY85" fmla="*/ 615177 h 1559276"/>
                <a:gd name="connsiteX86" fmla="*/ 56102 w 391336"/>
                <a:gd name="connsiteY86" fmla="*/ 479470 h 1559276"/>
                <a:gd name="connsiteX87" fmla="*/ 54834 w 391336"/>
                <a:gd name="connsiteY87" fmla="*/ 477715 h 1559276"/>
                <a:gd name="connsiteX88" fmla="*/ 35859 w 391336"/>
                <a:gd name="connsiteY88" fmla="*/ 542112 h 1559276"/>
                <a:gd name="connsiteX89" fmla="*/ 46616 w 391336"/>
                <a:gd name="connsiteY89" fmla="*/ 466808 h 1559276"/>
                <a:gd name="connsiteX90" fmla="*/ 50202 w 391336"/>
                <a:gd name="connsiteY90" fmla="*/ 418996 h 1559276"/>
                <a:gd name="connsiteX91" fmla="*/ 39444 w 391336"/>
                <a:gd name="connsiteY91" fmla="*/ 1033375 h 1559276"/>
                <a:gd name="connsiteX92" fmla="*/ 52593 w 391336"/>
                <a:gd name="connsiteY92" fmla="*/ 1087164 h 1559276"/>
                <a:gd name="connsiteX93" fmla="*/ 68131 w 391336"/>
                <a:gd name="connsiteY93" fmla="*/ 1127803 h 1559276"/>
                <a:gd name="connsiteX94" fmla="*/ 65741 w 391336"/>
                <a:gd name="connsiteY94" fmla="*/ 1125413 h 1559276"/>
                <a:gd name="connsiteX95" fmla="*/ 100405 w 391336"/>
                <a:gd name="connsiteY95" fmla="*/ 1243746 h 1559276"/>
                <a:gd name="connsiteX96" fmla="*/ 94427 w 391336"/>
                <a:gd name="connsiteY96" fmla="*/ 1228208 h 1559276"/>
                <a:gd name="connsiteX97" fmla="*/ 107576 w 391336"/>
                <a:gd name="connsiteY97" fmla="*/ 1292753 h 1559276"/>
                <a:gd name="connsiteX98" fmla="*/ 130286 w 391336"/>
                <a:gd name="connsiteY98" fmla="*/ 1350127 h 1559276"/>
                <a:gd name="connsiteX99" fmla="*/ 148216 w 391336"/>
                <a:gd name="connsiteY99" fmla="*/ 1375228 h 1559276"/>
                <a:gd name="connsiteX100" fmla="*/ 143435 w 391336"/>
                <a:gd name="connsiteY100" fmla="*/ 1364471 h 1559276"/>
                <a:gd name="connsiteX101" fmla="*/ 166127 w 391336"/>
                <a:gd name="connsiteY101" fmla="*/ 1406660 h 1559276"/>
                <a:gd name="connsiteX102" fmla="*/ 166999 w 391336"/>
                <a:gd name="connsiteY102" fmla="*/ 1407153 h 1559276"/>
                <a:gd name="connsiteX103" fmla="*/ 147724 w 391336"/>
                <a:gd name="connsiteY103" fmla="*/ 1367141 h 1559276"/>
                <a:gd name="connsiteX104" fmla="*/ 58575 w 391336"/>
                <a:gd name="connsiteY104" fmla="*/ 1079949 h 1559276"/>
                <a:gd name="connsiteX105" fmla="*/ 53312 w 391336"/>
                <a:gd name="connsiteY105" fmla="*/ 1045462 h 1559276"/>
                <a:gd name="connsiteX106" fmla="*/ 51397 w 391336"/>
                <a:gd name="connsiteY106" fmla="*/ 1040547 h 1559276"/>
                <a:gd name="connsiteX107" fmla="*/ 39444 w 391336"/>
                <a:gd name="connsiteY107" fmla="*/ 1033375 h 1559276"/>
                <a:gd name="connsiteX108" fmla="*/ 184076 w 391336"/>
                <a:gd name="connsiteY108" fmla="*/ 1442603 h 1559276"/>
                <a:gd name="connsiteX109" fmla="*/ 185269 w 391336"/>
                <a:gd name="connsiteY109" fmla="*/ 1448141 h 1559276"/>
                <a:gd name="connsiteX110" fmla="*/ 196028 w 391336"/>
                <a:gd name="connsiteY110" fmla="*/ 1486390 h 1559276"/>
                <a:gd name="connsiteX111" fmla="*/ 229496 w 391336"/>
                <a:gd name="connsiteY111" fmla="*/ 1530615 h 1559276"/>
                <a:gd name="connsiteX112" fmla="*/ 234963 w 391336"/>
                <a:gd name="connsiteY112" fmla="*/ 1538433 h 1559276"/>
                <a:gd name="connsiteX113" fmla="*/ 212151 w 391336"/>
                <a:gd name="connsiteY113" fmla="*/ 1500882 h 1559276"/>
                <a:gd name="connsiteX114" fmla="*/ 184076 w 391336"/>
                <a:gd name="connsiteY114" fmla="*/ 1442603 h 155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1336" h="1559276">
                  <a:moveTo>
                    <a:pt x="212681" y="0"/>
                  </a:moveTo>
                  <a:lnTo>
                    <a:pt x="220046" y="14255"/>
                  </a:lnTo>
                  <a:lnTo>
                    <a:pt x="210820" y="28585"/>
                  </a:lnTo>
                  <a:cubicBezTo>
                    <a:pt x="203200" y="40986"/>
                    <a:pt x="195430" y="54433"/>
                    <a:pt x="188856" y="67581"/>
                  </a:cubicBezTo>
                  <a:cubicBezTo>
                    <a:pt x="174513" y="99854"/>
                    <a:pt x="182879" y="102245"/>
                    <a:pt x="152997" y="151251"/>
                  </a:cubicBezTo>
                  <a:cubicBezTo>
                    <a:pt x="157778" y="135713"/>
                    <a:pt x="174513" y="103440"/>
                    <a:pt x="167341" y="110611"/>
                  </a:cubicBezTo>
                  <a:cubicBezTo>
                    <a:pt x="156583" y="141689"/>
                    <a:pt x="142239" y="171572"/>
                    <a:pt x="130286" y="203844"/>
                  </a:cubicBezTo>
                  <a:cubicBezTo>
                    <a:pt x="124310" y="220578"/>
                    <a:pt x="117139" y="236117"/>
                    <a:pt x="111162" y="251656"/>
                  </a:cubicBezTo>
                  <a:cubicBezTo>
                    <a:pt x="105186" y="267195"/>
                    <a:pt x="100405" y="282733"/>
                    <a:pt x="94427" y="298272"/>
                  </a:cubicBezTo>
                  <a:cubicBezTo>
                    <a:pt x="88452" y="313811"/>
                    <a:pt x="84865" y="329350"/>
                    <a:pt x="80084" y="343693"/>
                  </a:cubicBezTo>
                  <a:cubicBezTo>
                    <a:pt x="75303" y="358037"/>
                    <a:pt x="71718" y="372380"/>
                    <a:pt x="68131" y="386724"/>
                  </a:cubicBezTo>
                  <a:cubicBezTo>
                    <a:pt x="62155" y="414215"/>
                    <a:pt x="57374" y="440511"/>
                    <a:pt x="56178" y="460832"/>
                  </a:cubicBezTo>
                  <a:lnTo>
                    <a:pt x="68131" y="397481"/>
                  </a:lnTo>
                  <a:cubicBezTo>
                    <a:pt x="67534" y="404653"/>
                    <a:pt x="68579" y="407567"/>
                    <a:pt x="70111" y="409284"/>
                  </a:cubicBezTo>
                  <a:lnTo>
                    <a:pt x="71996" y="411069"/>
                  </a:lnTo>
                  <a:lnTo>
                    <a:pt x="96276" y="316640"/>
                  </a:lnTo>
                  <a:cubicBezTo>
                    <a:pt x="126077" y="220825"/>
                    <a:pt x="165044" y="129047"/>
                    <a:pt x="212151" y="42332"/>
                  </a:cubicBezTo>
                  <a:lnTo>
                    <a:pt x="224257" y="22405"/>
                  </a:lnTo>
                  <a:lnTo>
                    <a:pt x="232589" y="38533"/>
                  </a:lnTo>
                  <a:cubicBezTo>
                    <a:pt x="239741" y="52834"/>
                    <a:pt x="245462" y="67136"/>
                    <a:pt x="252612" y="81437"/>
                  </a:cubicBezTo>
                  <a:cubicBezTo>
                    <a:pt x="259763" y="95739"/>
                    <a:pt x="265482" y="110041"/>
                    <a:pt x="271204" y="125772"/>
                  </a:cubicBezTo>
                  <a:cubicBezTo>
                    <a:pt x="276925" y="140073"/>
                    <a:pt x="284075" y="155806"/>
                    <a:pt x="289796" y="171537"/>
                  </a:cubicBezTo>
                  <a:cubicBezTo>
                    <a:pt x="295516" y="187269"/>
                    <a:pt x="301237" y="204431"/>
                    <a:pt x="306958" y="221593"/>
                  </a:cubicBezTo>
                  <a:cubicBezTo>
                    <a:pt x="305528" y="221593"/>
                    <a:pt x="304097" y="224453"/>
                    <a:pt x="298376" y="213012"/>
                  </a:cubicBezTo>
                  <a:cubicBezTo>
                    <a:pt x="331271" y="298822"/>
                    <a:pt x="362734" y="403223"/>
                    <a:pt x="379895" y="507625"/>
                  </a:cubicBezTo>
                  <a:lnTo>
                    <a:pt x="356196" y="449599"/>
                  </a:lnTo>
                  <a:lnTo>
                    <a:pt x="381886" y="617930"/>
                  </a:lnTo>
                  <a:cubicBezTo>
                    <a:pt x="388135" y="679469"/>
                    <a:pt x="391336" y="741910"/>
                    <a:pt x="391336" y="805098"/>
                  </a:cubicBezTo>
                  <a:cubicBezTo>
                    <a:pt x="391336" y="1057851"/>
                    <a:pt x="340112" y="1298641"/>
                    <a:pt x="247478" y="1517653"/>
                  </a:cubicBezTo>
                  <a:lnTo>
                    <a:pt x="227427" y="1559276"/>
                  </a:lnTo>
                  <a:lnTo>
                    <a:pt x="213956" y="1535396"/>
                  </a:lnTo>
                  <a:cubicBezTo>
                    <a:pt x="209175" y="1527030"/>
                    <a:pt x="203199" y="1516272"/>
                    <a:pt x="196028" y="1505515"/>
                  </a:cubicBezTo>
                  <a:cubicBezTo>
                    <a:pt x="188856" y="1493562"/>
                    <a:pt x="181684" y="1480413"/>
                    <a:pt x="173317" y="1466070"/>
                  </a:cubicBezTo>
                  <a:cubicBezTo>
                    <a:pt x="187660" y="1491171"/>
                    <a:pt x="180488" y="1464875"/>
                    <a:pt x="170926" y="1440969"/>
                  </a:cubicBezTo>
                  <a:cubicBezTo>
                    <a:pt x="167341" y="1439773"/>
                    <a:pt x="161364" y="1430211"/>
                    <a:pt x="152997" y="1415867"/>
                  </a:cubicBezTo>
                  <a:cubicBezTo>
                    <a:pt x="145826" y="1401524"/>
                    <a:pt x="135067" y="1383595"/>
                    <a:pt x="125505" y="1362080"/>
                  </a:cubicBezTo>
                  <a:cubicBezTo>
                    <a:pt x="115943" y="1340565"/>
                    <a:pt x="105186" y="1317854"/>
                    <a:pt x="95623" y="1293948"/>
                  </a:cubicBezTo>
                  <a:cubicBezTo>
                    <a:pt x="86061" y="1270042"/>
                    <a:pt x="76499" y="1247332"/>
                    <a:pt x="69327" y="1227012"/>
                  </a:cubicBezTo>
                  <a:cubicBezTo>
                    <a:pt x="66936" y="1207887"/>
                    <a:pt x="80084" y="1230598"/>
                    <a:pt x="68131" y="1187568"/>
                  </a:cubicBezTo>
                  <a:cubicBezTo>
                    <a:pt x="51397" y="1133779"/>
                    <a:pt x="63350" y="1182787"/>
                    <a:pt x="56178" y="1170834"/>
                  </a:cubicBezTo>
                  <a:cubicBezTo>
                    <a:pt x="51397" y="1148123"/>
                    <a:pt x="49006" y="1115850"/>
                    <a:pt x="43031" y="1093139"/>
                  </a:cubicBezTo>
                  <a:cubicBezTo>
                    <a:pt x="44225" y="1097921"/>
                    <a:pt x="45421" y="1097921"/>
                    <a:pt x="43031" y="1083577"/>
                  </a:cubicBezTo>
                  <a:cubicBezTo>
                    <a:pt x="34663" y="1071624"/>
                    <a:pt x="27491" y="1048914"/>
                    <a:pt x="21515" y="1020227"/>
                  </a:cubicBezTo>
                  <a:cubicBezTo>
                    <a:pt x="17929" y="1005884"/>
                    <a:pt x="16734" y="989150"/>
                    <a:pt x="14344" y="972416"/>
                  </a:cubicBezTo>
                  <a:cubicBezTo>
                    <a:pt x="11953" y="954486"/>
                    <a:pt x="9563" y="936557"/>
                    <a:pt x="8367" y="917432"/>
                  </a:cubicBezTo>
                  <a:cubicBezTo>
                    <a:pt x="2391" y="840934"/>
                    <a:pt x="4781" y="756068"/>
                    <a:pt x="0" y="693913"/>
                  </a:cubicBezTo>
                  <a:cubicBezTo>
                    <a:pt x="2391" y="695109"/>
                    <a:pt x="3585" y="724990"/>
                    <a:pt x="4781" y="752482"/>
                  </a:cubicBezTo>
                  <a:cubicBezTo>
                    <a:pt x="5976" y="766826"/>
                    <a:pt x="7172" y="779974"/>
                    <a:pt x="8367" y="788341"/>
                  </a:cubicBezTo>
                  <a:cubicBezTo>
                    <a:pt x="10757" y="796708"/>
                    <a:pt x="11953" y="800294"/>
                    <a:pt x="14344" y="796708"/>
                  </a:cubicBezTo>
                  <a:cubicBezTo>
                    <a:pt x="13148" y="788341"/>
                    <a:pt x="11953" y="775192"/>
                    <a:pt x="11953" y="759654"/>
                  </a:cubicBezTo>
                  <a:cubicBezTo>
                    <a:pt x="11953" y="744115"/>
                    <a:pt x="13148" y="727381"/>
                    <a:pt x="13148" y="711843"/>
                  </a:cubicBezTo>
                  <a:cubicBezTo>
                    <a:pt x="13148" y="704671"/>
                    <a:pt x="13148" y="696303"/>
                    <a:pt x="13148" y="690327"/>
                  </a:cubicBezTo>
                  <a:cubicBezTo>
                    <a:pt x="13148" y="683156"/>
                    <a:pt x="13148" y="678375"/>
                    <a:pt x="13148" y="673593"/>
                  </a:cubicBezTo>
                  <a:cubicBezTo>
                    <a:pt x="13148" y="665226"/>
                    <a:pt x="11953" y="661640"/>
                    <a:pt x="8367" y="666422"/>
                  </a:cubicBezTo>
                  <a:cubicBezTo>
                    <a:pt x="9563" y="652078"/>
                    <a:pt x="9563" y="636539"/>
                    <a:pt x="10757" y="621001"/>
                  </a:cubicBezTo>
                  <a:cubicBezTo>
                    <a:pt x="11953" y="604267"/>
                    <a:pt x="14344" y="588727"/>
                    <a:pt x="15538" y="573189"/>
                  </a:cubicBezTo>
                  <a:cubicBezTo>
                    <a:pt x="16734" y="556455"/>
                    <a:pt x="17929" y="540916"/>
                    <a:pt x="20320" y="525377"/>
                  </a:cubicBezTo>
                  <a:cubicBezTo>
                    <a:pt x="22710" y="509838"/>
                    <a:pt x="25101" y="494300"/>
                    <a:pt x="27491" y="479956"/>
                  </a:cubicBezTo>
                  <a:cubicBezTo>
                    <a:pt x="38250" y="420192"/>
                    <a:pt x="52593" y="369990"/>
                    <a:pt x="66936" y="344888"/>
                  </a:cubicBezTo>
                  <a:cubicBezTo>
                    <a:pt x="63350" y="342498"/>
                    <a:pt x="64546" y="331741"/>
                    <a:pt x="68131" y="316201"/>
                  </a:cubicBezTo>
                  <a:cubicBezTo>
                    <a:pt x="71718" y="300663"/>
                    <a:pt x="78889" y="279148"/>
                    <a:pt x="86061" y="256437"/>
                  </a:cubicBezTo>
                  <a:cubicBezTo>
                    <a:pt x="101599" y="211016"/>
                    <a:pt x="125505" y="156032"/>
                    <a:pt x="141044" y="116588"/>
                  </a:cubicBezTo>
                  <a:cubicBezTo>
                    <a:pt x="139848" y="135713"/>
                    <a:pt x="148216" y="118979"/>
                    <a:pt x="158973" y="92683"/>
                  </a:cubicBezTo>
                  <a:cubicBezTo>
                    <a:pt x="164950" y="79534"/>
                    <a:pt x="172122" y="63996"/>
                    <a:pt x="179294" y="49652"/>
                  </a:cubicBezTo>
                  <a:cubicBezTo>
                    <a:pt x="182879" y="42481"/>
                    <a:pt x="185269" y="35309"/>
                    <a:pt x="188856" y="29332"/>
                  </a:cubicBezTo>
                  <a:cubicBezTo>
                    <a:pt x="192441" y="23356"/>
                    <a:pt x="196028" y="18575"/>
                    <a:pt x="198418" y="13794"/>
                  </a:cubicBezTo>
                  <a:cubicBezTo>
                    <a:pt x="191247" y="28137"/>
                    <a:pt x="186465" y="43675"/>
                    <a:pt x="180488" y="58019"/>
                  </a:cubicBezTo>
                  <a:lnTo>
                    <a:pt x="212681" y="0"/>
                  </a:lnTo>
                  <a:close/>
                  <a:moveTo>
                    <a:pt x="50202" y="418996"/>
                  </a:moveTo>
                  <a:cubicBezTo>
                    <a:pt x="46616" y="435730"/>
                    <a:pt x="43031" y="450074"/>
                    <a:pt x="40640" y="465613"/>
                  </a:cubicBezTo>
                  <a:cubicBezTo>
                    <a:pt x="38250" y="481151"/>
                    <a:pt x="37054" y="496691"/>
                    <a:pt x="34663" y="511034"/>
                  </a:cubicBezTo>
                  <a:cubicBezTo>
                    <a:pt x="29882" y="540916"/>
                    <a:pt x="28687" y="569603"/>
                    <a:pt x="26297" y="598290"/>
                  </a:cubicBezTo>
                  <a:lnTo>
                    <a:pt x="25101" y="619805"/>
                  </a:lnTo>
                  <a:lnTo>
                    <a:pt x="23906" y="641320"/>
                  </a:lnTo>
                  <a:cubicBezTo>
                    <a:pt x="22710" y="655663"/>
                    <a:pt x="22710" y="670007"/>
                    <a:pt x="21515" y="684350"/>
                  </a:cubicBezTo>
                  <a:cubicBezTo>
                    <a:pt x="20320" y="714233"/>
                    <a:pt x="21515" y="744115"/>
                    <a:pt x="19125" y="775192"/>
                  </a:cubicBezTo>
                  <a:lnTo>
                    <a:pt x="25101" y="753677"/>
                  </a:lnTo>
                  <a:cubicBezTo>
                    <a:pt x="19125" y="769217"/>
                    <a:pt x="22710" y="809856"/>
                    <a:pt x="25101" y="850496"/>
                  </a:cubicBezTo>
                  <a:cubicBezTo>
                    <a:pt x="27491" y="870816"/>
                    <a:pt x="29882" y="891136"/>
                    <a:pt x="31078" y="907870"/>
                  </a:cubicBezTo>
                  <a:cubicBezTo>
                    <a:pt x="32272" y="916237"/>
                    <a:pt x="32272" y="924604"/>
                    <a:pt x="32272" y="930580"/>
                  </a:cubicBezTo>
                  <a:cubicBezTo>
                    <a:pt x="32272" y="937752"/>
                    <a:pt x="32272" y="942533"/>
                    <a:pt x="31078" y="946119"/>
                  </a:cubicBezTo>
                  <a:cubicBezTo>
                    <a:pt x="31675" y="933569"/>
                    <a:pt x="35560" y="946119"/>
                    <a:pt x="40043" y="961060"/>
                  </a:cubicBezTo>
                  <a:lnTo>
                    <a:pt x="40784" y="963380"/>
                  </a:lnTo>
                  <a:lnTo>
                    <a:pt x="35391" y="928038"/>
                  </a:lnTo>
                  <a:cubicBezTo>
                    <a:pt x="30168" y="876604"/>
                    <a:pt x="27491" y="824418"/>
                    <a:pt x="27491" y="771607"/>
                  </a:cubicBezTo>
                  <a:cubicBezTo>
                    <a:pt x="27491" y="718796"/>
                    <a:pt x="30168" y="666610"/>
                    <a:pt x="35391" y="615177"/>
                  </a:cubicBezTo>
                  <a:lnTo>
                    <a:pt x="56102" y="479470"/>
                  </a:lnTo>
                  <a:lnTo>
                    <a:pt x="54834" y="477715"/>
                  </a:lnTo>
                  <a:cubicBezTo>
                    <a:pt x="51697" y="475474"/>
                    <a:pt x="47214" y="483543"/>
                    <a:pt x="35859" y="542112"/>
                  </a:cubicBezTo>
                  <a:cubicBezTo>
                    <a:pt x="44225" y="503862"/>
                    <a:pt x="46616" y="483542"/>
                    <a:pt x="46616" y="466808"/>
                  </a:cubicBezTo>
                  <a:cubicBezTo>
                    <a:pt x="47812" y="450074"/>
                    <a:pt x="46616" y="438121"/>
                    <a:pt x="50202" y="418996"/>
                  </a:cubicBezTo>
                  <a:close/>
                  <a:moveTo>
                    <a:pt x="39444" y="1033375"/>
                  </a:moveTo>
                  <a:cubicBezTo>
                    <a:pt x="43031" y="1058477"/>
                    <a:pt x="47812" y="1074015"/>
                    <a:pt x="52593" y="1087164"/>
                  </a:cubicBezTo>
                  <a:cubicBezTo>
                    <a:pt x="57374" y="1100311"/>
                    <a:pt x="63350" y="1111069"/>
                    <a:pt x="68131" y="1127803"/>
                  </a:cubicBezTo>
                  <a:lnTo>
                    <a:pt x="65741" y="1125413"/>
                  </a:lnTo>
                  <a:cubicBezTo>
                    <a:pt x="72912" y="1154100"/>
                    <a:pt x="84865" y="1200715"/>
                    <a:pt x="100405" y="1243746"/>
                  </a:cubicBezTo>
                  <a:cubicBezTo>
                    <a:pt x="99209" y="1237770"/>
                    <a:pt x="96818" y="1232989"/>
                    <a:pt x="94427" y="1228208"/>
                  </a:cubicBezTo>
                  <a:cubicBezTo>
                    <a:pt x="95623" y="1243746"/>
                    <a:pt x="126701" y="1328612"/>
                    <a:pt x="107576" y="1292753"/>
                  </a:cubicBezTo>
                  <a:cubicBezTo>
                    <a:pt x="115943" y="1323831"/>
                    <a:pt x="124310" y="1339369"/>
                    <a:pt x="130286" y="1350127"/>
                  </a:cubicBezTo>
                  <a:cubicBezTo>
                    <a:pt x="136263" y="1360884"/>
                    <a:pt x="141044" y="1366861"/>
                    <a:pt x="148216" y="1375228"/>
                  </a:cubicBezTo>
                  <a:cubicBezTo>
                    <a:pt x="145826" y="1371642"/>
                    <a:pt x="144630" y="1368056"/>
                    <a:pt x="143435" y="1364471"/>
                  </a:cubicBezTo>
                  <a:cubicBezTo>
                    <a:pt x="148815" y="1377021"/>
                    <a:pt x="160244" y="1398985"/>
                    <a:pt x="166127" y="1406660"/>
                  </a:cubicBezTo>
                  <a:lnTo>
                    <a:pt x="166999" y="1407153"/>
                  </a:lnTo>
                  <a:lnTo>
                    <a:pt x="147724" y="1367141"/>
                  </a:lnTo>
                  <a:cubicBezTo>
                    <a:pt x="109014" y="1275619"/>
                    <a:pt x="78956" y="1179547"/>
                    <a:pt x="58575" y="1079949"/>
                  </a:cubicBezTo>
                  <a:lnTo>
                    <a:pt x="53312" y="1045462"/>
                  </a:lnTo>
                  <a:lnTo>
                    <a:pt x="51397" y="1040547"/>
                  </a:lnTo>
                  <a:cubicBezTo>
                    <a:pt x="63350" y="1095530"/>
                    <a:pt x="44225" y="1038156"/>
                    <a:pt x="39444" y="1033375"/>
                  </a:cubicBezTo>
                  <a:close/>
                  <a:moveTo>
                    <a:pt x="184076" y="1442603"/>
                  </a:moveTo>
                  <a:lnTo>
                    <a:pt x="185269" y="1448141"/>
                  </a:lnTo>
                  <a:cubicBezTo>
                    <a:pt x="185269" y="1454117"/>
                    <a:pt x="182879" y="1457703"/>
                    <a:pt x="196028" y="1486390"/>
                  </a:cubicBezTo>
                  <a:cubicBezTo>
                    <a:pt x="209175" y="1507905"/>
                    <a:pt x="218738" y="1516272"/>
                    <a:pt x="229496" y="1530615"/>
                  </a:cubicBezTo>
                  <a:lnTo>
                    <a:pt x="234963" y="1538433"/>
                  </a:lnTo>
                  <a:lnTo>
                    <a:pt x="212151" y="1500882"/>
                  </a:lnTo>
                  <a:lnTo>
                    <a:pt x="184076" y="1442603"/>
                  </a:lnTo>
                  <a:close/>
                </a:path>
              </a:pathLst>
            </a:custGeom>
            <a:solidFill>
              <a:schemeClr val="accent1">
                <a:lumMod val="50000"/>
              </a:schemeClr>
            </a:solidFill>
            <a:ln w="9525" cap="flat">
              <a:noFill/>
              <a:prstDash val="solid"/>
              <a:miter/>
            </a:ln>
          </p:spPr>
          <p:txBody>
            <a:bodyPr rtlCol="0" anchor="ctr"/>
            <a:lstStyle/>
            <a:p>
              <a:endParaRPr lang="en-US" noProof="0"/>
            </a:p>
          </p:txBody>
        </p:sp>
        <p:grpSp>
          <p:nvGrpSpPr>
            <p:cNvPr id="182" name="Group 181">
              <a:extLst>
                <a:ext uri="{FF2B5EF4-FFF2-40B4-BE49-F238E27FC236}">
                  <a16:creationId xmlns:a16="http://schemas.microsoft.com/office/drawing/2014/main" id="{72A805DF-EC6B-453D-9258-D4B8F8C47608}"/>
                </a:ext>
              </a:extLst>
            </p:cNvPr>
            <p:cNvGrpSpPr/>
            <p:nvPr userDrawn="1"/>
          </p:nvGrpSpPr>
          <p:grpSpPr>
            <a:xfrm>
              <a:off x="8018856" y="2916193"/>
              <a:ext cx="430847" cy="1657292"/>
              <a:chOff x="8018856" y="2916193"/>
              <a:chExt cx="430847" cy="1657292"/>
            </a:xfrm>
          </p:grpSpPr>
          <p:sp>
            <p:nvSpPr>
              <p:cNvPr id="183" name="Freeform: Shape 182">
                <a:extLst>
                  <a:ext uri="{FF2B5EF4-FFF2-40B4-BE49-F238E27FC236}">
                    <a16:creationId xmlns:a16="http://schemas.microsoft.com/office/drawing/2014/main" id="{76047B8E-A135-41FD-9E76-76387785A2EE}"/>
                  </a:ext>
                </a:extLst>
              </p:cNvPr>
              <p:cNvSpPr>
                <a:spLocks noChangeAspect="1"/>
              </p:cNvSpPr>
              <p:nvPr userDrawn="1"/>
            </p:nvSpPr>
            <p:spPr>
              <a:xfrm>
                <a:off x="8231094" y="2916193"/>
                <a:ext cx="218609" cy="681846"/>
              </a:xfrm>
              <a:custGeom>
                <a:avLst/>
                <a:gdLst>
                  <a:gd name="connsiteX0" fmla="*/ 17610 w 218609"/>
                  <a:gd name="connsiteY0" fmla="*/ 0 h 681846"/>
                  <a:gd name="connsiteX1" fmla="*/ 27840 w 218609"/>
                  <a:gd name="connsiteY1" fmla="*/ 20026 h 681846"/>
                  <a:gd name="connsiteX2" fmla="*/ 20842 w 218609"/>
                  <a:gd name="connsiteY2" fmla="*/ 28023 h 681846"/>
                  <a:gd name="connsiteX3" fmla="*/ 24877 w 218609"/>
                  <a:gd name="connsiteY3" fmla="*/ 32805 h 681846"/>
                  <a:gd name="connsiteX4" fmla="*/ 25733 w 218609"/>
                  <a:gd name="connsiteY4" fmla="*/ 32782 h 681846"/>
                  <a:gd name="connsiteX5" fmla="*/ 30417 w 218609"/>
                  <a:gd name="connsiteY5" fmla="*/ 25071 h 681846"/>
                  <a:gd name="connsiteX6" fmla="*/ 74408 w 218609"/>
                  <a:gd name="connsiteY6" fmla="*/ 111188 h 681846"/>
                  <a:gd name="connsiteX7" fmla="*/ 218609 w 218609"/>
                  <a:gd name="connsiteY7" fmla="*/ 667879 h 681846"/>
                  <a:gd name="connsiteX8" fmla="*/ 194297 w 218609"/>
                  <a:gd name="connsiteY8" fmla="*/ 672168 h 681846"/>
                  <a:gd name="connsiteX9" fmla="*/ 59750 w 218609"/>
                  <a:gd name="connsiteY9" fmla="*/ 156306 h 681846"/>
                  <a:gd name="connsiteX10" fmla="*/ 11843 w 218609"/>
                  <a:gd name="connsiteY10" fmla="*/ 55645 h 681846"/>
                  <a:gd name="connsiteX11" fmla="*/ 13712 w 218609"/>
                  <a:gd name="connsiteY11" fmla="*/ 52568 h 681846"/>
                  <a:gd name="connsiteX12" fmla="*/ 13821 w 218609"/>
                  <a:gd name="connsiteY12" fmla="*/ 44907 h 681846"/>
                  <a:gd name="connsiteX13" fmla="*/ 9250 w 218609"/>
                  <a:gd name="connsiteY13" fmla="*/ 50197 h 681846"/>
                  <a:gd name="connsiteX14" fmla="*/ 0 w 218609"/>
                  <a:gd name="connsiteY14" fmla="*/ 30761 h 681846"/>
                  <a:gd name="connsiteX15" fmla="*/ 14866 w 218609"/>
                  <a:gd name="connsiteY15" fmla="*/ 3968 h 681846"/>
                  <a:gd name="connsiteX16" fmla="*/ 17610 w 218609"/>
                  <a:gd name="connsiteY16" fmla="*/ 0 h 6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609" h="681846">
                    <a:moveTo>
                      <a:pt x="17610" y="0"/>
                    </a:moveTo>
                    <a:lnTo>
                      <a:pt x="27840" y="20026"/>
                    </a:lnTo>
                    <a:lnTo>
                      <a:pt x="20842" y="28023"/>
                    </a:lnTo>
                    <a:cubicBezTo>
                      <a:pt x="13073" y="42964"/>
                      <a:pt x="20245" y="36390"/>
                      <a:pt x="24877" y="32805"/>
                    </a:cubicBezTo>
                    <a:lnTo>
                      <a:pt x="25733" y="32782"/>
                    </a:lnTo>
                    <a:lnTo>
                      <a:pt x="30417" y="25071"/>
                    </a:lnTo>
                    <a:lnTo>
                      <a:pt x="74408" y="111188"/>
                    </a:lnTo>
                    <a:cubicBezTo>
                      <a:pt x="152643" y="287098"/>
                      <a:pt x="202520" y="475879"/>
                      <a:pt x="218609" y="667879"/>
                    </a:cubicBezTo>
                    <a:cubicBezTo>
                      <a:pt x="212888" y="686470"/>
                      <a:pt x="204307" y="685040"/>
                      <a:pt x="194297" y="672168"/>
                    </a:cubicBezTo>
                    <a:cubicBezTo>
                      <a:pt x="174990" y="498404"/>
                      <a:pt x="129135" y="322227"/>
                      <a:pt x="59750" y="156306"/>
                    </a:cubicBezTo>
                    <a:lnTo>
                      <a:pt x="11843" y="55645"/>
                    </a:lnTo>
                    <a:lnTo>
                      <a:pt x="13712" y="52568"/>
                    </a:lnTo>
                    <a:lnTo>
                      <a:pt x="13821" y="44907"/>
                    </a:lnTo>
                    <a:lnTo>
                      <a:pt x="9250" y="50197"/>
                    </a:lnTo>
                    <a:lnTo>
                      <a:pt x="0" y="30761"/>
                    </a:lnTo>
                    <a:lnTo>
                      <a:pt x="14866" y="3968"/>
                    </a:lnTo>
                    <a:lnTo>
                      <a:pt x="17610"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4" name="Freeform: Shape 183">
                <a:extLst>
                  <a:ext uri="{FF2B5EF4-FFF2-40B4-BE49-F238E27FC236}">
                    <a16:creationId xmlns:a16="http://schemas.microsoft.com/office/drawing/2014/main" id="{9A7738CE-642C-4213-B254-E3F950BD9EF0}"/>
                  </a:ext>
                </a:extLst>
              </p:cNvPr>
              <p:cNvSpPr>
                <a:spLocks noChangeAspect="1"/>
              </p:cNvSpPr>
              <p:nvPr userDrawn="1"/>
            </p:nvSpPr>
            <p:spPr>
              <a:xfrm>
                <a:off x="8228692" y="2977563"/>
                <a:ext cx="179537" cy="579335"/>
              </a:xfrm>
              <a:custGeom>
                <a:avLst/>
                <a:gdLst>
                  <a:gd name="connsiteX0" fmla="*/ 10767 w 179537"/>
                  <a:gd name="connsiteY0" fmla="*/ 0 h 579335"/>
                  <a:gd name="connsiteX1" fmla="*/ 87293 w 179537"/>
                  <a:gd name="connsiteY1" fmla="*/ 180499 h 579335"/>
                  <a:gd name="connsiteX2" fmla="*/ 179537 w 179537"/>
                  <a:gd name="connsiteY2" fmla="*/ 579335 h 579335"/>
                  <a:gd name="connsiteX3" fmla="*/ 165235 w 179537"/>
                  <a:gd name="connsiteY3" fmla="*/ 545011 h 579335"/>
                  <a:gd name="connsiteX4" fmla="*/ 69415 w 179537"/>
                  <a:gd name="connsiteY4" fmla="*/ 171738 h 579335"/>
                  <a:gd name="connsiteX5" fmla="*/ 0 w 179537"/>
                  <a:gd name="connsiteY5" fmla="*/ 17723 h 579335"/>
                  <a:gd name="connsiteX6" fmla="*/ 10767 w 179537"/>
                  <a:gd name="connsiteY6" fmla="*/ 0 h 57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37" h="579335">
                    <a:moveTo>
                      <a:pt x="10767" y="0"/>
                    </a:moveTo>
                    <a:lnTo>
                      <a:pt x="87293" y="180499"/>
                    </a:lnTo>
                    <a:cubicBezTo>
                      <a:pt x="133415" y="309750"/>
                      <a:pt x="164521" y="444185"/>
                      <a:pt x="179537" y="579335"/>
                    </a:cubicBezTo>
                    <a:cubicBezTo>
                      <a:pt x="175247" y="569323"/>
                      <a:pt x="169527" y="557882"/>
                      <a:pt x="165235" y="545011"/>
                    </a:cubicBezTo>
                    <a:cubicBezTo>
                      <a:pt x="146644" y="416297"/>
                      <a:pt x="113750" y="289012"/>
                      <a:pt x="69415" y="171738"/>
                    </a:cubicBezTo>
                    <a:lnTo>
                      <a:pt x="0" y="17723"/>
                    </a:lnTo>
                    <a:lnTo>
                      <a:pt x="10767"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5" name="Freeform: Shape 184">
                <a:extLst>
                  <a:ext uri="{FF2B5EF4-FFF2-40B4-BE49-F238E27FC236}">
                    <a16:creationId xmlns:a16="http://schemas.microsoft.com/office/drawing/2014/main" id="{BF480885-8366-4391-ABB6-03FD4B3ECE8D}"/>
                  </a:ext>
                </a:extLst>
              </p:cNvPr>
              <p:cNvSpPr>
                <a:spLocks noChangeAspect="1"/>
              </p:cNvSpPr>
              <p:nvPr userDrawn="1"/>
            </p:nvSpPr>
            <p:spPr>
              <a:xfrm>
                <a:off x="8030808" y="4045983"/>
                <a:ext cx="2390" cy="5071"/>
              </a:xfrm>
              <a:custGeom>
                <a:avLst/>
                <a:gdLst>
                  <a:gd name="connsiteX0" fmla="*/ 746 w 2390"/>
                  <a:gd name="connsiteY0" fmla="*/ 589 h 5071"/>
                  <a:gd name="connsiteX1" fmla="*/ 2390 w 2390"/>
                  <a:gd name="connsiteY1" fmla="*/ 5071 h 5071"/>
                  <a:gd name="connsiteX2" fmla="*/ 0 w 2390"/>
                  <a:gd name="connsiteY2" fmla="*/ 1485 h 5071"/>
                  <a:gd name="connsiteX3" fmla="*/ 746 w 2390"/>
                  <a:gd name="connsiteY3" fmla="*/ 589 h 5071"/>
                </a:gdLst>
                <a:ahLst/>
                <a:cxnLst>
                  <a:cxn ang="0">
                    <a:pos x="connsiteX0" y="connsiteY0"/>
                  </a:cxn>
                  <a:cxn ang="0">
                    <a:pos x="connsiteX1" y="connsiteY1"/>
                  </a:cxn>
                  <a:cxn ang="0">
                    <a:pos x="connsiteX2" y="connsiteY2"/>
                  </a:cxn>
                  <a:cxn ang="0">
                    <a:pos x="connsiteX3" y="connsiteY3"/>
                  </a:cxn>
                </a:cxnLst>
                <a:rect l="l" t="t" r="r" b="b"/>
                <a:pathLst>
                  <a:path w="2390" h="5071">
                    <a:moveTo>
                      <a:pt x="746" y="589"/>
                    </a:moveTo>
                    <a:cubicBezTo>
                      <a:pt x="1196" y="1485"/>
                      <a:pt x="1793" y="3278"/>
                      <a:pt x="2390" y="5071"/>
                    </a:cubicBezTo>
                    <a:cubicBezTo>
                      <a:pt x="1194" y="3876"/>
                      <a:pt x="1194" y="2681"/>
                      <a:pt x="0" y="1485"/>
                    </a:cubicBezTo>
                    <a:cubicBezTo>
                      <a:pt x="0" y="-307"/>
                      <a:pt x="298" y="-307"/>
                      <a:pt x="746" y="589"/>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6" name="Freeform: Shape 185">
                <a:extLst>
                  <a:ext uri="{FF2B5EF4-FFF2-40B4-BE49-F238E27FC236}">
                    <a16:creationId xmlns:a16="http://schemas.microsoft.com/office/drawing/2014/main" id="{4B31CB29-437E-4E20-999E-FF6C58817C3D}"/>
                  </a:ext>
                </a:extLst>
              </p:cNvPr>
              <p:cNvSpPr>
                <a:spLocks noChangeAspect="1"/>
              </p:cNvSpPr>
              <p:nvPr userDrawn="1"/>
            </p:nvSpPr>
            <p:spPr>
              <a:xfrm>
                <a:off x="8033199" y="4052249"/>
                <a:ext cx="8367" cy="23906"/>
              </a:xfrm>
              <a:custGeom>
                <a:avLst/>
                <a:gdLst>
                  <a:gd name="connsiteX0" fmla="*/ 0 w 8367"/>
                  <a:gd name="connsiteY0" fmla="*/ 0 h 23906"/>
                  <a:gd name="connsiteX1" fmla="*/ 8367 w 8367"/>
                  <a:gd name="connsiteY1" fmla="*/ 23906 h 23906"/>
                  <a:gd name="connsiteX2" fmla="*/ 0 w 8367"/>
                  <a:gd name="connsiteY2" fmla="*/ 0 h 23906"/>
                </a:gdLst>
                <a:ahLst/>
                <a:cxnLst>
                  <a:cxn ang="0">
                    <a:pos x="connsiteX0" y="connsiteY0"/>
                  </a:cxn>
                  <a:cxn ang="0">
                    <a:pos x="connsiteX1" y="connsiteY1"/>
                  </a:cxn>
                  <a:cxn ang="0">
                    <a:pos x="connsiteX2" y="connsiteY2"/>
                  </a:cxn>
                </a:cxnLst>
                <a:rect l="l" t="t" r="r" b="b"/>
                <a:pathLst>
                  <a:path w="8367" h="23906">
                    <a:moveTo>
                      <a:pt x="0" y="0"/>
                    </a:moveTo>
                    <a:cubicBezTo>
                      <a:pt x="2391" y="4781"/>
                      <a:pt x="4782" y="13148"/>
                      <a:pt x="8367" y="23906"/>
                    </a:cubicBezTo>
                    <a:cubicBezTo>
                      <a:pt x="5976" y="19125"/>
                      <a:pt x="2391" y="7172"/>
                      <a:pt x="0"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83D8A735-3ABA-4849-89DF-84368587DD59}"/>
                  </a:ext>
                </a:extLst>
              </p:cNvPr>
              <p:cNvSpPr>
                <a:spLocks noChangeAspect="1"/>
              </p:cNvSpPr>
              <p:nvPr userDrawn="1"/>
            </p:nvSpPr>
            <p:spPr>
              <a:xfrm>
                <a:off x="8235532" y="4357787"/>
                <a:ext cx="73772" cy="215698"/>
              </a:xfrm>
              <a:custGeom>
                <a:avLst/>
                <a:gdLst>
                  <a:gd name="connsiteX0" fmla="*/ 72585 w 73772"/>
                  <a:gd name="connsiteY0" fmla="*/ 0 h 215698"/>
                  <a:gd name="connsiteX1" fmla="*/ 64006 w 73772"/>
                  <a:gd name="connsiteY1" fmla="*/ 60067 h 215698"/>
                  <a:gd name="connsiteX2" fmla="*/ 66866 w 73772"/>
                  <a:gd name="connsiteY2" fmla="*/ 82949 h 215698"/>
                  <a:gd name="connsiteX3" fmla="*/ 11753 w 73772"/>
                  <a:gd name="connsiteY3" fmla="*/ 215698 h 215698"/>
                  <a:gd name="connsiteX4" fmla="*/ 11174 w 73772"/>
                  <a:gd name="connsiteY4" fmla="*/ 215498 h 215698"/>
                  <a:gd name="connsiteX5" fmla="*/ 4451 w 73772"/>
                  <a:gd name="connsiteY5" fmla="*/ 204851 h 215698"/>
                  <a:gd name="connsiteX6" fmla="*/ 0 w 73772"/>
                  <a:gd name="connsiteY6" fmla="*/ 196961 h 215698"/>
                  <a:gd name="connsiteX7" fmla="*/ 1078 w 73772"/>
                  <a:gd name="connsiteY7" fmla="*/ 195038 h 215698"/>
                  <a:gd name="connsiteX8" fmla="*/ 21101 w 73772"/>
                  <a:gd name="connsiteY8" fmla="*/ 148737 h 215698"/>
                  <a:gd name="connsiteX9" fmla="*/ 42552 w 73772"/>
                  <a:gd name="connsiteY9" fmla="*/ 88670 h 215698"/>
                  <a:gd name="connsiteX10" fmla="*/ 53994 w 73772"/>
                  <a:gd name="connsiteY10" fmla="*/ 54346 h 215698"/>
                  <a:gd name="connsiteX11" fmla="*/ 64006 w 73772"/>
                  <a:gd name="connsiteY11" fmla="*/ 18591 h 215698"/>
                  <a:gd name="connsiteX12" fmla="*/ 72585 w 73772"/>
                  <a:gd name="connsiteY12" fmla="*/ 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72" h="215698">
                    <a:moveTo>
                      <a:pt x="72585" y="0"/>
                    </a:moveTo>
                    <a:cubicBezTo>
                      <a:pt x="52564" y="62927"/>
                      <a:pt x="56854" y="64357"/>
                      <a:pt x="64006" y="60067"/>
                    </a:cubicBezTo>
                    <a:cubicBezTo>
                      <a:pt x="69726" y="55776"/>
                      <a:pt x="81168" y="44334"/>
                      <a:pt x="66866" y="82949"/>
                    </a:cubicBezTo>
                    <a:lnTo>
                      <a:pt x="11753" y="215698"/>
                    </a:lnTo>
                    <a:lnTo>
                      <a:pt x="11174" y="215498"/>
                    </a:lnTo>
                    <a:lnTo>
                      <a:pt x="4451" y="204851"/>
                    </a:lnTo>
                    <a:lnTo>
                      <a:pt x="0" y="196961"/>
                    </a:lnTo>
                    <a:lnTo>
                      <a:pt x="1078" y="195038"/>
                    </a:lnTo>
                    <a:cubicBezTo>
                      <a:pt x="7156" y="182345"/>
                      <a:pt x="13950" y="166614"/>
                      <a:pt x="21101" y="148737"/>
                    </a:cubicBezTo>
                    <a:cubicBezTo>
                      <a:pt x="28251" y="130144"/>
                      <a:pt x="35402" y="110122"/>
                      <a:pt x="42552" y="88670"/>
                    </a:cubicBezTo>
                    <a:cubicBezTo>
                      <a:pt x="46844" y="77229"/>
                      <a:pt x="51133" y="67217"/>
                      <a:pt x="53994" y="54346"/>
                    </a:cubicBezTo>
                    <a:cubicBezTo>
                      <a:pt x="56854" y="42905"/>
                      <a:pt x="61145" y="31464"/>
                      <a:pt x="64006" y="18591"/>
                    </a:cubicBezTo>
                    <a:cubicBezTo>
                      <a:pt x="66866" y="12871"/>
                      <a:pt x="69726" y="7150"/>
                      <a:pt x="72585"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8" name="Freeform: Shape 187">
                <a:extLst>
                  <a:ext uri="{FF2B5EF4-FFF2-40B4-BE49-F238E27FC236}">
                    <a16:creationId xmlns:a16="http://schemas.microsoft.com/office/drawing/2014/main" id="{1E6A2C20-7D3D-4B35-91B0-8D908B65AE08}"/>
                  </a:ext>
                </a:extLst>
              </p:cNvPr>
              <p:cNvSpPr>
                <a:spLocks noChangeAspect="1"/>
              </p:cNvSpPr>
              <p:nvPr userDrawn="1"/>
            </p:nvSpPr>
            <p:spPr>
              <a:xfrm>
                <a:off x="8055909" y="2994880"/>
                <a:ext cx="168079" cy="446577"/>
              </a:xfrm>
              <a:custGeom>
                <a:avLst/>
                <a:gdLst>
                  <a:gd name="connsiteX0" fmla="*/ 163868 w 168079"/>
                  <a:gd name="connsiteY0" fmla="*/ 0 h 446577"/>
                  <a:gd name="connsiteX1" fmla="*/ 168079 w 168079"/>
                  <a:gd name="connsiteY1" fmla="*/ 8150 h 446577"/>
                  <a:gd name="connsiteX2" fmla="*/ 155973 w 168079"/>
                  <a:gd name="connsiteY2" fmla="*/ 28077 h 446577"/>
                  <a:gd name="connsiteX3" fmla="*/ 40098 w 168079"/>
                  <a:gd name="connsiteY3" fmla="*/ 302385 h 446577"/>
                  <a:gd name="connsiteX4" fmla="*/ 15818 w 168079"/>
                  <a:gd name="connsiteY4" fmla="*/ 396814 h 446577"/>
                  <a:gd name="connsiteX5" fmla="*/ 13933 w 168079"/>
                  <a:gd name="connsiteY5" fmla="*/ 395029 h 446577"/>
                  <a:gd name="connsiteX6" fmla="*/ 11953 w 168079"/>
                  <a:gd name="connsiteY6" fmla="*/ 383226 h 446577"/>
                  <a:gd name="connsiteX7" fmla="*/ 0 w 168079"/>
                  <a:gd name="connsiteY7" fmla="*/ 446577 h 446577"/>
                  <a:gd name="connsiteX8" fmla="*/ 11953 w 168079"/>
                  <a:gd name="connsiteY8" fmla="*/ 372469 h 446577"/>
                  <a:gd name="connsiteX9" fmla="*/ 23906 w 168079"/>
                  <a:gd name="connsiteY9" fmla="*/ 329438 h 446577"/>
                  <a:gd name="connsiteX10" fmla="*/ 38249 w 168079"/>
                  <a:gd name="connsiteY10" fmla="*/ 284017 h 446577"/>
                  <a:gd name="connsiteX11" fmla="*/ 54984 w 168079"/>
                  <a:gd name="connsiteY11" fmla="*/ 237401 h 446577"/>
                  <a:gd name="connsiteX12" fmla="*/ 74108 w 168079"/>
                  <a:gd name="connsiteY12" fmla="*/ 189589 h 446577"/>
                  <a:gd name="connsiteX13" fmla="*/ 111163 w 168079"/>
                  <a:gd name="connsiteY13" fmla="*/ 96356 h 446577"/>
                  <a:gd name="connsiteX14" fmla="*/ 96819 w 168079"/>
                  <a:gd name="connsiteY14" fmla="*/ 136996 h 446577"/>
                  <a:gd name="connsiteX15" fmla="*/ 132678 w 168079"/>
                  <a:gd name="connsiteY15" fmla="*/ 53326 h 446577"/>
                  <a:gd name="connsiteX16" fmla="*/ 154642 w 168079"/>
                  <a:gd name="connsiteY16" fmla="*/ 14330 h 446577"/>
                  <a:gd name="connsiteX17" fmla="*/ 163868 w 168079"/>
                  <a:gd name="connsiteY17" fmla="*/ 0 h 4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79" h="446577">
                    <a:moveTo>
                      <a:pt x="163868" y="0"/>
                    </a:moveTo>
                    <a:lnTo>
                      <a:pt x="168079" y="8150"/>
                    </a:lnTo>
                    <a:lnTo>
                      <a:pt x="155973" y="28077"/>
                    </a:lnTo>
                    <a:cubicBezTo>
                      <a:pt x="108866" y="114792"/>
                      <a:pt x="69899" y="206570"/>
                      <a:pt x="40098" y="302385"/>
                    </a:cubicBezTo>
                    <a:lnTo>
                      <a:pt x="15818" y="396814"/>
                    </a:lnTo>
                    <a:lnTo>
                      <a:pt x="13933" y="395029"/>
                    </a:lnTo>
                    <a:cubicBezTo>
                      <a:pt x="12401" y="393312"/>
                      <a:pt x="11356" y="390398"/>
                      <a:pt x="11953" y="383226"/>
                    </a:cubicBezTo>
                    <a:lnTo>
                      <a:pt x="0" y="446577"/>
                    </a:lnTo>
                    <a:cubicBezTo>
                      <a:pt x="1196" y="426256"/>
                      <a:pt x="5977" y="399960"/>
                      <a:pt x="11953" y="372469"/>
                    </a:cubicBezTo>
                    <a:cubicBezTo>
                      <a:pt x="15540" y="358125"/>
                      <a:pt x="19125" y="343782"/>
                      <a:pt x="23906" y="329438"/>
                    </a:cubicBezTo>
                    <a:cubicBezTo>
                      <a:pt x="28687" y="315095"/>
                      <a:pt x="32274" y="299556"/>
                      <a:pt x="38249" y="284017"/>
                    </a:cubicBezTo>
                    <a:cubicBezTo>
                      <a:pt x="44227" y="268478"/>
                      <a:pt x="49008" y="252940"/>
                      <a:pt x="54984" y="237401"/>
                    </a:cubicBezTo>
                    <a:cubicBezTo>
                      <a:pt x="60961" y="221862"/>
                      <a:pt x="68132" y="206323"/>
                      <a:pt x="74108" y="189589"/>
                    </a:cubicBezTo>
                    <a:cubicBezTo>
                      <a:pt x="86061" y="157317"/>
                      <a:pt x="100405" y="127434"/>
                      <a:pt x="111163" y="96356"/>
                    </a:cubicBezTo>
                    <a:cubicBezTo>
                      <a:pt x="118335" y="89185"/>
                      <a:pt x="101600" y="121458"/>
                      <a:pt x="96819" y="136996"/>
                    </a:cubicBezTo>
                    <a:cubicBezTo>
                      <a:pt x="126701" y="87990"/>
                      <a:pt x="118335" y="85599"/>
                      <a:pt x="132678" y="53326"/>
                    </a:cubicBezTo>
                    <a:cubicBezTo>
                      <a:pt x="139252" y="40178"/>
                      <a:pt x="147022" y="26731"/>
                      <a:pt x="154642" y="14330"/>
                    </a:cubicBezTo>
                    <a:lnTo>
                      <a:pt x="163868"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9" name="Freeform: Shape 188">
                <a:extLst>
                  <a:ext uri="{FF2B5EF4-FFF2-40B4-BE49-F238E27FC236}">
                    <a16:creationId xmlns:a16="http://schemas.microsoft.com/office/drawing/2014/main" id="{D32A1368-C580-448D-A8B5-F78895ED36AC}"/>
                  </a:ext>
                </a:extLst>
              </p:cNvPr>
              <p:cNvSpPr>
                <a:spLocks noChangeAspect="1"/>
              </p:cNvSpPr>
              <p:nvPr userDrawn="1"/>
            </p:nvSpPr>
            <p:spPr>
              <a:xfrm>
                <a:off x="8018856" y="3399621"/>
                <a:ext cx="36977" cy="544384"/>
              </a:xfrm>
              <a:custGeom>
                <a:avLst/>
                <a:gdLst>
                  <a:gd name="connsiteX0" fmla="*/ 31077 w 36977"/>
                  <a:gd name="connsiteY0" fmla="*/ 0 h 544384"/>
                  <a:gd name="connsiteX1" fmla="*/ 27491 w 36977"/>
                  <a:gd name="connsiteY1" fmla="*/ 47812 h 544384"/>
                  <a:gd name="connsiteX2" fmla="*/ 16734 w 36977"/>
                  <a:gd name="connsiteY2" fmla="*/ 123116 h 544384"/>
                  <a:gd name="connsiteX3" fmla="*/ 35709 w 36977"/>
                  <a:gd name="connsiteY3" fmla="*/ 58719 h 544384"/>
                  <a:gd name="connsiteX4" fmla="*/ 36977 w 36977"/>
                  <a:gd name="connsiteY4" fmla="*/ 60474 h 544384"/>
                  <a:gd name="connsiteX5" fmla="*/ 16266 w 36977"/>
                  <a:gd name="connsiteY5" fmla="*/ 196181 h 544384"/>
                  <a:gd name="connsiteX6" fmla="*/ 8366 w 36977"/>
                  <a:gd name="connsiteY6" fmla="*/ 352611 h 544384"/>
                  <a:gd name="connsiteX7" fmla="*/ 16266 w 36977"/>
                  <a:gd name="connsiteY7" fmla="*/ 509042 h 544384"/>
                  <a:gd name="connsiteX8" fmla="*/ 21659 w 36977"/>
                  <a:gd name="connsiteY8" fmla="*/ 544384 h 544384"/>
                  <a:gd name="connsiteX9" fmla="*/ 20918 w 36977"/>
                  <a:gd name="connsiteY9" fmla="*/ 542064 h 544384"/>
                  <a:gd name="connsiteX10" fmla="*/ 11953 w 36977"/>
                  <a:gd name="connsiteY10" fmla="*/ 527123 h 544384"/>
                  <a:gd name="connsiteX11" fmla="*/ 13147 w 36977"/>
                  <a:gd name="connsiteY11" fmla="*/ 511584 h 544384"/>
                  <a:gd name="connsiteX12" fmla="*/ 11953 w 36977"/>
                  <a:gd name="connsiteY12" fmla="*/ 488874 h 544384"/>
                  <a:gd name="connsiteX13" fmla="*/ 5976 w 36977"/>
                  <a:gd name="connsiteY13" fmla="*/ 431500 h 544384"/>
                  <a:gd name="connsiteX14" fmla="*/ 5976 w 36977"/>
                  <a:gd name="connsiteY14" fmla="*/ 334681 h 544384"/>
                  <a:gd name="connsiteX15" fmla="*/ 0 w 36977"/>
                  <a:gd name="connsiteY15" fmla="*/ 356196 h 544384"/>
                  <a:gd name="connsiteX16" fmla="*/ 2390 w 36977"/>
                  <a:gd name="connsiteY16" fmla="*/ 265354 h 544384"/>
                  <a:gd name="connsiteX17" fmla="*/ 4781 w 36977"/>
                  <a:gd name="connsiteY17" fmla="*/ 222324 h 544384"/>
                  <a:gd name="connsiteX18" fmla="*/ 5976 w 36977"/>
                  <a:gd name="connsiteY18" fmla="*/ 200809 h 544384"/>
                  <a:gd name="connsiteX19" fmla="*/ 7172 w 36977"/>
                  <a:gd name="connsiteY19" fmla="*/ 179294 h 544384"/>
                  <a:gd name="connsiteX20" fmla="*/ 15538 w 36977"/>
                  <a:gd name="connsiteY20" fmla="*/ 92038 h 544384"/>
                  <a:gd name="connsiteX21" fmla="*/ 21515 w 36977"/>
                  <a:gd name="connsiteY21" fmla="*/ 46617 h 544384"/>
                  <a:gd name="connsiteX22" fmla="*/ 31077 w 36977"/>
                  <a:gd name="connsiteY22" fmla="*/ 0 h 5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77" h="544384">
                    <a:moveTo>
                      <a:pt x="31077" y="0"/>
                    </a:moveTo>
                    <a:cubicBezTo>
                      <a:pt x="27491" y="19125"/>
                      <a:pt x="28687" y="31078"/>
                      <a:pt x="27491" y="47812"/>
                    </a:cubicBezTo>
                    <a:cubicBezTo>
                      <a:pt x="27491" y="64546"/>
                      <a:pt x="25100" y="84866"/>
                      <a:pt x="16734" y="123116"/>
                    </a:cubicBezTo>
                    <a:cubicBezTo>
                      <a:pt x="28089" y="64547"/>
                      <a:pt x="32572" y="56478"/>
                      <a:pt x="35709" y="58719"/>
                    </a:cubicBezTo>
                    <a:lnTo>
                      <a:pt x="36977" y="60474"/>
                    </a:lnTo>
                    <a:lnTo>
                      <a:pt x="16266" y="196181"/>
                    </a:lnTo>
                    <a:cubicBezTo>
                      <a:pt x="11043" y="247614"/>
                      <a:pt x="8366" y="299800"/>
                      <a:pt x="8366" y="352611"/>
                    </a:cubicBezTo>
                    <a:cubicBezTo>
                      <a:pt x="8366" y="405422"/>
                      <a:pt x="11043" y="457608"/>
                      <a:pt x="16266" y="509042"/>
                    </a:cubicBezTo>
                    <a:lnTo>
                      <a:pt x="21659" y="544384"/>
                    </a:lnTo>
                    <a:lnTo>
                      <a:pt x="20918" y="542064"/>
                    </a:lnTo>
                    <a:cubicBezTo>
                      <a:pt x="16435" y="527123"/>
                      <a:pt x="12550" y="514573"/>
                      <a:pt x="11953" y="527123"/>
                    </a:cubicBezTo>
                    <a:cubicBezTo>
                      <a:pt x="13147" y="523537"/>
                      <a:pt x="13147" y="518756"/>
                      <a:pt x="13147" y="511584"/>
                    </a:cubicBezTo>
                    <a:cubicBezTo>
                      <a:pt x="13147" y="505608"/>
                      <a:pt x="13147" y="497241"/>
                      <a:pt x="11953" y="488874"/>
                    </a:cubicBezTo>
                    <a:cubicBezTo>
                      <a:pt x="10757" y="472140"/>
                      <a:pt x="8366" y="451820"/>
                      <a:pt x="5976" y="431500"/>
                    </a:cubicBezTo>
                    <a:cubicBezTo>
                      <a:pt x="3585" y="390860"/>
                      <a:pt x="0" y="350221"/>
                      <a:pt x="5976" y="334681"/>
                    </a:cubicBezTo>
                    <a:lnTo>
                      <a:pt x="0" y="356196"/>
                    </a:lnTo>
                    <a:cubicBezTo>
                      <a:pt x="2390" y="325119"/>
                      <a:pt x="1195" y="295237"/>
                      <a:pt x="2390" y="265354"/>
                    </a:cubicBezTo>
                    <a:cubicBezTo>
                      <a:pt x="3585" y="251011"/>
                      <a:pt x="3585" y="236667"/>
                      <a:pt x="4781" y="222324"/>
                    </a:cubicBezTo>
                    <a:lnTo>
                      <a:pt x="5976" y="200809"/>
                    </a:lnTo>
                    <a:lnTo>
                      <a:pt x="7172" y="179294"/>
                    </a:lnTo>
                    <a:cubicBezTo>
                      <a:pt x="9562" y="150607"/>
                      <a:pt x="10757" y="121920"/>
                      <a:pt x="15538" y="92038"/>
                    </a:cubicBezTo>
                    <a:cubicBezTo>
                      <a:pt x="17929" y="77695"/>
                      <a:pt x="19125" y="62155"/>
                      <a:pt x="21515" y="46617"/>
                    </a:cubicBezTo>
                    <a:cubicBezTo>
                      <a:pt x="23906" y="31078"/>
                      <a:pt x="27491" y="16734"/>
                      <a:pt x="31077"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90" name="Freeform: Shape 189">
                <a:extLst>
                  <a:ext uri="{FF2B5EF4-FFF2-40B4-BE49-F238E27FC236}">
                    <a16:creationId xmlns:a16="http://schemas.microsoft.com/office/drawing/2014/main" id="{F7950CC4-5E6B-4F96-93AD-8D8759BD3864}"/>
                  </a:ext>
                </a:extLst>
              </p:cNvPr>
              <p:cNvSpPr>
                <a:spLocks noChangeAspect="1"/>
              </p:cNvSpPr>
              <p:nvPr userDrawn="1"/>
            </p:nvSpPr>
            <p:spPr>
              <a:xfrm>
                <a:off x="8039175" y="4014000"/>
                <a:ext cx="127555" cy="373778"/>
              </a:xfrm>
              <a:custGeom>
                <a:avLst/>
                <a:gdLst>
                  <a:gd name="connsiteX0" fmla="*/ 0 w 127555"/>
                  <a:gd name="connsiteY0" fmla="*/ 0 h 373778"/>
                  <a:gd name="connsiteX1" fmla="*/ 11953 w 127555"/>
                  <a:gd name="connsiteY1" fmla="*/ 7172 h 373778"/>
                  <a:gd name="connsiteX2" fmla="*/ 13868 w 127555"/>
                  <a:gd name="connsiteY2" fmla="*/ 12087 h 373778"/>
                  <a:gd name="connsiteX3" fmla="*/ 19131 w 127555"/>
                  <a:gd name="connsiteY3" fmla="*/ 46574 h 373778"/>
                  <a:gd name="connsiteX4" fmla="*/ 108280 w 127555"/>
                  <a:gd name="connsiteY4" fmla="*/ 333766 h 373778"/>
                  <a:gd name="connsiteX5" fmla="*/ 127555 w 127555"/>
                  <a:gd name="connsiteY5" fmla="*/ 373778 h 373778"/>
                  <a:gd name="connsiteX6" fmla="*/ 126683 w 127555"/>
                  <a:gd name="connsiteY6" fmla="*/ 373285 h 373778"/>
                  <a:gd name="connsiteX7" fmla="*/ 103991 w 127555"/>
                  <a:gd name="connsiteY7" fmla="*/ 331096 h 373778"/>
                  <a:gd name="connsiteX8" fmla="*/ 108772 w 127555"/>
                  <a:gd name="connsiteY8" fmla="*/ 341853 h 373778"/>
                  <a:gd name="connsiteX9" fmla="*/ 90842 w 127555"/>
                  <a:gd name="connsiteY9" fmla="*/ 316752 h 373778"/>
                  <a:gd name="connsiteX10" fmla="*/ 68132 w 127555"/>
                  <a:gd name="connsiteY10" fmla="*/ 259378 h 373778"/>
                  <a:gd name="connsiteX11" fmla="*/ 54983 w 127555"/>
                  <a:gd name="connsiteY11" fmla="*/ 194833 h 373778"/>
                  <a:gd name="connsiteX12" fmla="*/ 60961 w 127555"/>
                  <a:gd name="connsiteY12" fmla="*/ 210371 h 373778"/>
                  <a:gd name="connsiteX13" fmla="*/ 26297 w 127555"/>
                  <a:gd name="connsiteY13" fmla="*/ 92038 h 373778"/>
                  <a:gd name="connsiteX14" fmla="*/ 28687 w 127555"/>
                  <a:gd name="connsiteY14" fmla="*/ 94428 h 373778"/>
                  <a:gd name="connsiteX15" fmla="*/ 13149 w 127555"/>
                  <a:gd name="connsiteY15" fmla="*/ 53789 h 373778"/>
                  <a:gd name="connsiteX16" fmla="*/ 0 w 127555"/>
                  <a:gd name="connsiteY16" fmla="*/ 0 h 3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55" h="373778">
                    <a:moveTo>
                      <a:pt x="0" y="0"/>
                    </a:moveTo>
                    <a:cubicBezTo>
                      <a:pt x="4781" y="4781"/>
                      <a:pt x="23906" y="62155"/>
                      <a:pt x="11953" y="7172"/>
                    </a:cubicBezTo>
                    <a:lnTo>
                      <a:pt x="13868" y="12087"/>
                    </a:lnTo>
                    <a:lnTo>
                      <a:pt x="19131" y="46574"/>
                    </a:lnTo>
                    <a:cubicBezTo>
                      <a:pt x="39512" y="146172"/>
                      <a:pt x="69570" y="242244"/>
                      <a:pt x="108280" y="333766"/>
                    </a:cubicBezTo>
                    <a:lnTo>
                      <a:pt x="127555" y="373778"/>
                    </a:lnTo>
                    <a:lnTo>
                      <a:pt x="126683" y="373285"/>
                    </a:lnTo>
                    <a:cubicBezTo>
                      <a:pt x="120800" y="365610"/>
                      <a:pt x="109371" y="343646"/>
                      <a:pt x="103991" y="331096"/>
                    </a:cubicBezTo>
                    <a:cubicBezTo>
                      <a:pt x="105186" y="334681"/>
                      <a:pt x="106382" y="338267"/>
                      <a:pt x="108772" y="341853"/>
                    </a:cubicBezTo>
                    <a:cubicBezTo>
                      <a:pt x="101600" y="333486"/>
                      <a:pt x="96819" y="327509"/>
                      <a:pt x="90842" y="316752"/>
                    </a:cubicBezTo>
                    <a:cubicBezTo>
                      <a:pt x="84866" y="305994"/>
                      <a:pt x="76499" y="290456"/>
                      <a:pt x="68132" y="259378"/>
                    </a:cubicBezTo>
                    <a:cubicBezTo>
                      <a:pt x="87257" y="295237"/>
                      <a:pt x="56179" y="210371"/>
                      <a:pt x="54983" y="194833"/>
                    </a:cubicBezTo>
                    <a:cubicBezTo>
                      <a:pt x="57374" y="199614"/>
                      <a:pt x="59765" y="204395"/>
                      <a:pt x="60961" y="210371"/>
                    </a:cubicBezTo>
                    <a:cubicBezTo>
                      <a:pt x="45421" y="167340"/>
                      <a:pt x="33468" y="120725"/>
                      <a:pt x="26297" y="92038"/>
                    </a:cubicBezTo>
                    <a:lnTo>
                      <a:pt x="28687" y="94428"/>
                    </a:lnTo>
                    <a:cubicBezTo>
                      <a:pt x="23906" y="77694"/>
                      <a:pt x="17930" y="66936"/>
                      <a:pt x="13149" y="53789"/>
                    </a:cubicBezTo>
                    <a:cubicBezTo>
                      <a:pt x="8368" y="40640"/>
                      <a:pt x="3587" y="25102"/>
                      <a:pt x="0"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91" name="Freeform: Shape 190">
                <a:extLst>
                  <a:ext uri="{FF2B5EF4-FFF2-40B4-BE49-F238E27FC236}">
                    <a16:creationId xmlns:a16="http://schemas.microsoft.com/office/drawing/2014/main" id="{5343D5B4-639E-4EB5-924A-60FC3A28271C}"/>
                  </a:ext>
                </a:extLst>
              </p:cNvPr>
              <p:cNvSpPr>
                <a:spLocks noChangeAspect="1"/>
              </p:cNvSpPr>
              <p:nvPr userDrawn="1"/>
            </p:nvSpPr>
            <p:spPr>
              <a:xfrm>
                <a:off x="8183807" y="4423228"/>
                <a:ext cx="50887" cy="95830"/>
              </a:xfrm>
              <a:custGeom>
                <a:avLst/>
                <a:gdLst>
                  <a:gd name="connsiteX0" fmla="*/ 0 w 50887"/>
                  <a:gd name="connsiteY0" fmla="*/ 0 h 95830"/>
                  <a:gd name="connsiteX1" fmla="*/ 28075 w 50887"/>
                  <a:gd name="connsiteY1" fmla="*/ 58279 h 95830"/>
                  <a:gd name="connsiteX2" fmla="*/ 50887 w 50887"/>
                  <a:gd name="connsiteY2" fmla="*/ 95830 h 95830"/>
                  <a:gd name="connsiteX3" fmla="*/ 45420 w 50887"/>
                  <a:gd name="connsiteY3" fmla="*/ 88012 h 95830"/>
                  <a:gd name="connsiteX4" fmla="*/ 11952 w 50887"/>
                  <a:gd name="connsiteY4" fmla="*/ 43787 h 95830"/>
                  <a:gd name="connsiteX5" fmla="*/ 1193 w 50887"/>
                  <a:gd name="connsiteY5" fmla="*/ 5538 h 95830"/>
                  <a:gd name="connsiteX6" fmla="*/ 0 w 50887"/>
                  <a:gd name="connsiteY6" fmla="*/ 0 h 9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7" h="95830">
                    <a:moveTo>
                      <a:pt x="0" y="0"/>
                    </a:moveTo>
                    <a:lnTo>
                      <a:pt x="28075" y="58279"/>
                    </a:lnTo>
                    <a:lnTo>
                      <a:pt x="50887" y="95830"/>
                    </a:lnTo>
                    <a:lnTo>
                      <a:pt x="45420" y="88012"/>
                    </a:lnTo>
                    <a:cubicBezTo>
                      <a:pt x="34662" y="73669"/>
                      <a:pt x="25099" y="65302"/>
                      <a:pt x="11952" y="43787"/>
                    </a:cubicBezTo>
                    <a:cubicBezTo>
                      <a:pt x="-1197" y="15100"/>
                      <a:pt x="1193" y="11514"/>
                      <a:pt x="1193" y="5538"/>
                    </a:cubicBezTo>
                    <a:lnTo>
                      <a:pt x="0" y="0"/>
                    </a:lnTo>
                    <a:close/>
                  </a:path>
                </a:pathLst>
              </a:custGeom>
              <a:solidFill>
                <a:schemeClr val="accent1">
                  <a:lumMod val="50000"/>
                </a:schemeClr>
              </a:solidFill>
              <a:ln w="952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250263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6096600"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1" y="3652910"/>
            <a:ext cx="11329199"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5106600"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5106600"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9781200"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4" name="Title 3">
            <a:extLst>
              <a:ext uri="{FF2B5EF4-FFF2-40B4-BE49-F238E27FC236}">
                <a16:creationId xmlns:a16="http://schemas.microsoft.com/office/drawing/2014/main" id="{129EA32B-6EE8-4742-9788-FCAC7A0FE6E6}"/>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0427A446-62BF-4F99-BF28-8B764B71F115}"/>
              </a:ext>
            </a:extLst>
          </p:cNvPr>
          <p:cNvSpPr>
            <a:spLocks noGrp="1"/>
          </p:cNvSpPr>
          <p:nvPr>
            <p:ph type="ftr" sz="quarter" idx="18"/>
          </p:nvPr>
        </p:nvSpPr>
        <p:spPr/>
        <p:txBody>
          <a:bodyPr/>
          <a:lstStyle/>
          <a:p>
            <a:r>
              <a:rPr lang="en-US" dirty="0"/>
              <a:t>All Rights Reserved</a:t>
            </a:r>
            <a:endParaRPr lang="en-US" noProof="0" dirty="0"/>
          </a:p>
        </p:txBody>
      </p:sp>
      <p:sp>
        <p:nvSpPr>
          <p:cNvPr id="7" name="Slide Number Placeholder 6">
            <a:extLst>
              <a:ext uri="{FF2B5EF4-FFF2-40B4-BE49-F238E27FC236}">
                <a16:creationId xmlns:a16="http://schemas.microsoft.com/office/drawing/2014/main" id="{2CAE8445-BA39-4932-B40E-1B18A4CDF6CF}"/>
              </a:ext>
            </a:extLst>
          </p:cNvPr>
          <p:cNvSpPr>
            <a:spLocks noGrp="1"/>
          </p:cNvSpPr>
          <p:nvPr>
            <p:ph type="sldNum" sz="quarter" idx="19"/>
          </p:nvPr>
        </p:nvSpPr>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374787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p:txBody>
          <a:bodyPr/>
          <a:lstStyle/>
          <a:p>
            <a:endParaRPr lang="en-US" noProof="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p:txBody>
          <a:bodyPr/>
          <a:lstStyle>
            <a:lvl1pPr algn="ctr">
              <a:defRPr/>
            </a:lvl1pPr>
          </a:lstStyle>
          <a:p>
            <a:fld id="{B67B645E-C5E5-4727-B977-D372A0AA71D9}" type="slidenum">
              <a:rPr lang="en-US" noProof="0" smtClean="0"/>
              <a:pPr/>
              <a:t>‹#›</a:t>
            </a:fld>
            <a:endParaRPr lang="en-US" noProof="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919705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132919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3039269"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5329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4747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9962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775703"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51777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30392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5607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512524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408225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6037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64673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61682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68972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721122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7327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825420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877570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92971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981869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138317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103401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1086167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5199063"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noProof="0"/>
              <a:t>Item Title</a:t>
            </a:r>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5250792"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
        <p:nvSpPr>
          <p:cNvPr id="4" name="Title 3">
            <a:extLst>
              <a:ext uri="{FF2B5EF4-FFF2-40B4-BE49-F238E27FC236}">
                <a16:creationId xmlns:a16="http://schemas.microsoft.com/office/drawing/2014/main" id="{FF08EDE7-4EEE-467B-88CF-BC73746F06BD}"/>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4630003-5A43-4FEC-9F17-942E20FB1019}"/>
              </a:ext>
            </a:extLst>
          </p:cNvPr>
          <p:cNvSpPr>
            <a:spLocks noGrp="1"/>
          </p:cNvSpPr>
          <p:nvPr>
            <p:ph type="ftr" sz="quarter" idx="61"/>
          </p:nvPr>
        </p:nvSpPr>
        <p:spPr/>
        <p:txBody>
          <a:bodyPr/>
          <a:lstStyle/>
          <a:p>
            <a:endParaRPr lang="en-US" noProof="0"/>
          </a:p>
        </p:txBody>
      </p:sp>
      <p:sp>
        <p:nvSpPr>
          <p:cNvPr id="7" name="Slide Number Placeholder 6">
            <a:extLst>
              <a:ext uri="{FF2B5EF4-FFF2-40B4-BE49-F238E27FC236}">
                <a16:creationId xmlns:a16="http://schemas.microsoft.com/office/drawing/2014/main" id="{4F85F567-B041-473A-9947-76AD30DA4B3E}"/>
              </a:ext>
            </a:extLst>
          </p:cNvPr>
          <p:cNvSpPr>
            <a:spLocks noGrp="1"/>
          </p:cNvSpPr>
          <p:nvPr>
            <p:ph type="sldNum" sz="quarter" idx="62"/>
          </p:nvPr>
        </p:nvSpPr>
        <p:spPr/>
        <p:txBody>
          <a:bodyPr/>
          <a:lstStyle>
            <a:lvl1pPr algn="ctr">
              <a:defRPr/>
            </a:lvl1pPr>
          </a:lstStyle>
          <a:p>
            <a:fld id="{B67B645E-C5E5-4727-B977-D372A0AA71D9}" type="slidenum">
              <a:rPr lang="en-US" noProof="0" smtClean="0"/>
              <a:pPr/>
              <a:t>‹#›</a:t>
            </a:fld>
            <a:endParaRPr lang="en-US" noProof="0"/>
          </a:p>
        </p:txBody>
      </p:sp>
      <p:sp>
        <p:nvSpPr>
          <p:cNvPr id="39" name="Text Placeholder 4">
            <a:extLst>
              <a:ext uri="{FF2B5EF4-FFF2-40B4-BE49-F238E27FC236}">
                <a16:creationId xmlns:a16="http://schemas.microsoft.com/office/drawing/2014/main" id="{0DE1AB33-4069-40AB-A452-2B63090AC93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67344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950406"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p:txBody>
          <a:bodyPr/>
          <a:lstStyle/>
          <a:p>
            <a:r>
              <a:rPr lang="en-US" dirty="0"/>
              <a:t>All Rights Reserved</a:t>
            </a:r>
            <a:endParaRPr lang="en-US" noProof="0" dirty="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pic>
        <p:nvPicPr>
          <p:cNvPr id="22" name="Picture 21">
            <a:extLst>
              <a:ext uri="{FF2B5EF4-FFF2-40B4-BE49-F238E27FC236}">
                <a16:creationId xmlns:a16="http://schemas.microsoft.com/office/drawing/2014/main" id="{4759B0D7-E8AD-4854-AD2C-5CA5908A0421}"/>
              </a:ext>
            </a:extLst>
          </p:cNvPr>
          <p:cNvPicPr>
            <a:picLocks noChangeAspect="1"/>
          </p:cNvPicPr>
          <p:nvPr userDrawn="1"/>
        </p:nvPicPr>
        <p:blipFill>
          <a:blip r:embed="rId2"/>
          <a:stretch>
            <a:fillRect/>
          </a:stretch>
        </p:blipFill>
        <p:spPr>
          <a:xfrm>
            <a:off x="10487096" y="6215534"/>
            <a:ext cx="1066800" cy="562570"/>
          </a:xfrm>
          <a:prstGeom prst="rect">
            <a:avLst/>
          </a:prstGeom>
        </p:spPr>
      </p:pic>
    </p:spTree>
    <p:extLst>
      <p:ext uri="{BB962C8B-B14F-4D97-AF65-F5344CB8AC3E}">
        <p14:creationId xmlns:p14="http://schemas.microsoft.com/office/powerpoint/2010/main" val="2333632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DF50DB2-FE5E-4E19-9EBE-9A8F9DA656ED}"/>
              </a:ext>
            </a:extLst>
          </p:cNvPr>
          <p:cNvGrpSpPr/>
          <p:nvPr userDrawn="1"/>
        </p:nvGrpSpPr>
        <p:grpSpPr>
          <a:xfrm flipH="1">
            <a:off x="3923644" y="-1"/>
            <a:ext cx="8994070" cy="7509123"/>
            <a:chOff x="-731331" y="-1"/>
            <a:chExt cx="8994070" cy="7509123"/>
          </a:xfrm>
        </p:grpSpPr>
        <p:sp>
          <p:nvSpPr>
            <p:cNvPr id="48" name="Freeform: Shape 47">
              <a:extLst>
                <a:ext uri="{FF2B5EF4-FFF2-40B4-BE49-F238E27FC236}">
                  <a16:creationId xmlns:a16="http://schemas.microsoft.com/office/drawing/2014/main"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49" name="Freeform: Shape 48">
              <a:extLst>
                <a:ext uri="{FF2B5EF4-FFF2-40B4-BE49-F238E27FC236}">
                  <a16:creationId xmlns:a16="http://schemas.microsoft.com/office/drawing/2014/main"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47" name="Picture Placeholder 46">
            <a:extLst>
              <a:ext uri="{FF2B5EF4-FFF2-40B4-BE49-F238E27FC236}">
                <a16:creationId xmlns:a16="http://schemas.microsoft.com/office/drawing/2014/main" id="{C4D7AAF7-0A12-4194-991C-8BB678428C27}"/>
              </a:ext>
            </a:extLst>
          </p:cNvPr>
          <p:cNvSpPr>
            <a:spLocks noGrp="1"/>
          </p:cNvSpPr>
          <p:nvPr>
            <p:ph type="pic" sz="quarter" idx="57" hasCustomPrompt="1"/>
          </p:nvPr>
        </p:nvSpPr>
        <p:spPr>
          <a:xfrm>
            <a:off x="8812249" y="4023015"/>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1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6 w 1217130"/>
              <a:gd name="connsiteY9" fmla="*/ 1158726 h 1216800"/>
              <a:gd name="connsiteX10" fmla="*/ 312035 w 1217130"/>
              <a:gd name="connsiteY10" fmla="*/ 1143515 h 1216800"/>
              <a:gd name="connsiteX11" fmla="*/ 303278 w 1217130"/>
              <a:gd name="connsiteY11" fmla="*/ 1136141 h 1216800"/>
              <a:gd name="connsiteX12" fmla="*/ 304200 w 1217130"/>
              <a:gd name="connsiteY12" fmla="*/ 1135161 h 1216800"/>
              <a:gd name="connsiteX13" fmla="*/ 262258 w 1217130"/>
              <a:gd name="connsiteY13" fmla="*/ 1118166 h 1216800"/>
              <a:gd name="connsiteX14" fmla="*/ 278389 w 1217130"/>
              <a:gd name="connsiteY14" fmla="*/ 1129688 h 1216800"/>
              <a:gd name="connsiteX15" fmla="*/ 294982 w 1217130"/>
              <a:gd name="connsiteY15" fmla="*/ 1140289 h 1216800"/>
              <a:gd name="connsiteX16" fmla="*/ 306044 w 1217130"/>
              <a:gd name="connsiteY16" fmla="*/ 1149046 h 1216800"/>
              <a:gd name="connsiteX17" fmla="*/ 293138 w 1217130"/>
              <a:gd name="connsiteY17" fmla="*/ 1143515 h 1216800"/>
              <a:gd name="connsiteX18" fmla="*/ 297747 w 1217130"/>
              <a:gd name="connsiteY18" fmla="*/ 1149968 h 1216800"/>
              <a:gd name="connsiteX19" fmla="*/ 282998 w 1217130"/>
              <a:gd name="connsiteY19" fmla="*/ 1140750 h 1216800"/>
              <a:gd name="connsiteX20" fmla="*/ 275624 w 1217130"/>
              <a:gd name="connsiteY20" fmla="*/ 1136141 h 1216800"/>
              <a:gd name="connsiteX21" fmla="*/ 268249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7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19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7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5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6 w 1217130"/>
              <a:gd name="connsiteY65" fmla="*/ 720401 h 1216800"/>
              <a:gd name="connsiteX66" fmla="*/ 6913 w 1217130"/>
              <a:gd name="connsiteY66" fmla="*/ 710261 h 1216800"/>
              <a:gd name="connsiteX67" fmla="*/ 3687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8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69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5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5 w 1217130"/>
              <a:gd name="connsiteY93" fmla="*/ 27194 h 1216800"/>
              <a:gd name="connsiteX94" fmla="*/ 626837 w 1217130"/>
              <a:gd name="connsiteY94" fmla="*/ 15210 h 1216800"/>
              <a:gd name="connsiteX95" fmla="*/ 653108 w 1217130"/>
              <a:gd name="connsiteY95" fmla="*/ 16132 h 1216800"/>
              <a:gd name="connsiteX96" fmla="*/ 679380 w 1217130"/>
              <a:gd name="connsiteY96" fmla="*/ 17975 h 1216800"/>
              <a:gd name="connsiteX97" fmla="*/ 720862 w 1217130"/>
              <a:gd name="connsiteY97" fmla="*/ 22584 h 1216800"/>
              <a:gd name="connsiteX98" fmla="*/ 853143 w 1217130"/>
              <a:gd name="connsiteY98" fmla="*/ 59918 h 1216800"/>
              <a:gd name="connsiteX99" fmla="*/ 958230 w 1217130"/>
              <a:gd name="connsiteY99" fmla="*/ 117993 h 1216800"/>
              <a:gd name="connsiteX100" fmla="*/ 981276 w 1217130"/>
              <a:gd name="connsiteY100" fmla="*/ 133203 h 1216800"/>
              <a:gd name="connsiteX101" fmla="*/ 1001556 w 1217130"/>
              <a:gd name="connsiteY101" fmla="*/ 146569 h 1216800"/>
              <a:gd name="connsiteX102" fmla="*/ 1000173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5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4 h 1216800"/>
              <a:gd name="connsiteX117" fmla="*/ 1217130 w 1217130"/>
              <a:gd name="connsiteY117" fmla="*/ 549650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6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0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2 w 1217130"/>
              <a:gd name="connsiteY133" fmla="*/ 1167944 h 1216800"/>
              <a:gd name="connsiteX134" fmla="*/ 313418 w 1217130"/>
              <a:gd name="connsiteY134" fmla="*/ 1136141 h 1216800"/>
              <a:gd name="connsiteX135" fmla="*/ 292217 w 1217130"/>
              <a:gd name="connsiteY135" fmla="*/ 1120470 h 1216800"/>
              <a:gd name="connsiteX136" fmla="*/ 267327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1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1 w 1217130"/>
              <a:gd name="connsiteY145" fmla="*/ 1036585 h 1216800"/>
              <a:gd name="connsiteX146" fmla="*/ 171919 w 1217130"/>
              <a:gd name="connsiteY146" fmla="*/ 1024140 h 1216800"/>
              <a:gd name="connsiteX147" fmla="*/ 189895 w 1217130"/>
              <a:gd name="connsiteY147" fmla="*/ 1037967 h 1216800"/>
              <a:gd name="connsiteX148" fmla="*/ 154520 w 1217130"/>
              <a:gd name="connsiteY148" fmla="*/ 994872 h 1216800"/>
              <a:gd name="connsiteX149" fmla="*/ 136887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0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6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6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7 w 1217130"/>
              <a:gd name="connsiteY187" fmla="*/ 232298 h 1216800"/>
              <a:gd name="connsiteX188" fmla="*/ 153022 w 1217130"/>
              <a:gd name="connsiteY188" fmla="*/ 232298 h 1216800"/>
              <a:gd name="connsiteX189" fmla="*/ 146108 w 1217130"/>
              <a:gd name="connsiteY189" fmla="*/ 237829 h 1216800"/>
              <a:gd name="connsiteX190" fmla="*/ 135507 w 1217130"/>
              <a:gd name="connsiteY190" fmla="*/ 248430 h 1216800"/>
              <a:gd name="connsiteX191" fmla="*/ 83424 w 1217130"/>
              <a:gd name="connsiteY191" fmla="*/ 324480 h 1216800"/>
              <a:gd name="connsiteX192" fmla="*/ 73284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5 h 1216800"/>
              <a:gd name="connsiteX196" fmla="*/ 50239 w 1217130"/>
              <a:gd name="connsiteY196" fmla="*/ 370571 h 1216800"/>
              <a:gd name="connsiteX197" fmla="*/ 59918 w 1217130"/>
              <a:gd name="connsiteY197" fmla="*/ 347986 h 1216800"/>
              <a:gd name="connsiteX198" fmla="*/ 87573 w 1217130"/>
              <a:gd name="connsiteY198" fmla="*/ 296365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89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7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4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09 w 1217130"/>
              <a:gd name="connsiteY233" fmla="*/ 17515 h 1216800"/>
              <a:gd name="connsiteX234" fmla="*/ 488564 w 1217130"/>
              <a:gd name="connsiteY234" fmla="*/ 20741 h 1216800"/>
              <a:gd name="connsiteX235" fmla="*/ 482572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1" y="1201129"/>
                </a:cubicBezTo>
                <a:cubicBezTo>
                  <a:pt x="391312"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6" y="1158726"/>
                </a:cubicBezTo>
                <a:cubicBezTo>
                  <a:pt x="333237" y="1157804"/>
                  <a:pt x="320793" y="1149507"/>
                  <a:pt x="312035" y="1143515"/>
                </a:cubicBezTo>
                <a:cubicBezTo>
                  <a:pt x="307426" y="1140289"/>
                  <a:pt x="304200" y="1137524"/>
                  <a:pt x="303278" y="1136141"/>
                </a:cubicBezTo>
                <a:cubicBezTo>
                  <a:pt x="303048" y="1135219"/>
                  <a:pt x="303278" y="1134874"/>
                  <a:pt x="304200" y="1135161"/>
                </a:cubicBezTo>
                <a:close/>
                <a:moveTo>
                  <a:pt x="262258" y="1118166"/>
                </a:moveTo>
                <a:lnTo>
                  <a:pt x="278389" y="1129688"/>
                </a:lnTo>
                <a:lnTo>
                  <a:pt x="294982" y="1140289"/>
                </a:lnTo>
                <a:cubicBezTo>
                  <a:pt x="305122" y="1147664"/>
                  <a:pt x="307427" y="1149507"/>
                  <a:pt x="306044" y="1149046"/>
                </a:cubicBezTo>
                <a:cubicBezTo>
                  <a:pt x="304200" y="1149046"/>
                  <a:pt x="298669" y="1146281"/>
                  <a:pt x="293138" y="1143515"/>
                </a:cubicBezTo>
                <a:cubicBezTo>
                  <a:pt x="282538" y="1138446"/>
                  <a:pt x="272858" y="1133375"/>
                  <a:pt x="297747" y="1149968"/>
                </a:cubicBezTo>
                <a:lnTo>
                  <a:pt x="282998" y="1140750"/>
                </a:lnTo>
                <a:lnTo>
                  <a:pt x="275624" y="1136141"/>
                </a:lnTo>
                <a:lnTo>
                  <a:pt x="268249"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7" y="954543"/>
                </a:cubicBezTo>
                <a:cubicBezTo>
                  <a:pt x="128133" y="960534"/>
                  <a:pt x="131820" y="966065"/>
                  <a:pt x="135047" y="972057"/>
                </a:cubicBezTo>
                <a:cubicBezTo>
                  <a:pt x="132281" y="968370"/>
                  <a:pt x="129055" y="964222"/>
                  <a:pt x="125829" y="960534"/>
                </a:cubicBezTo>
                <a:cubicBezTo>
                  <a:pt x="122602" y="956386"/>
                  <a:pt x="119836"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19" y="979432"/>
                </a:cubicBezTo>
                <a:cubicBezTo>
                  <a:pt x="124907" y="986806"/>
                  <a:pt x="127211" y="992337"/>
                  <a:pt x="126289" y="993720"/>
                </a:cubicBezTo>
                <a:cubicBezTo>
                  <a:pt x="127672" y="996025"/>
                  <a:pt x="126404" y="995909"/>
                  <a:pt x="126405" y="997062"/>
                </a:cubicBezTo>
                <a:lnTo>
                  <a:pt x="126688" y="997679"/>
                </a:lnTo>
                <a:lnTo>
                  <a:pt x="125829" y="996486"/>
                </a:lnTo>
                <a:cubicBezTo>
                  <a:pt x="123063" y="991877"/>
                  <a:pt x="119376" y="986806"/>
                  <a:pt x="116149" y="981275"/>
                </a:cubicBezTo>
                <a:cubicBezTo>
                  <a:pt x="108775" y="970675"/>
                  <a:pt x="101861" y="957769"/>
                  <a:pt x="94947" y="945786"/>
                </a:cubicBezTo>
                <a:cubicBezTo>
                  <a:pt x="91721" y="939794"/>
                  <a:pt x="88495" y="933341"/>
                  <a:pt x="85729" y="927810"/>
                </a:cubicBezTo>
                <a:cubicBezTo>
                  <a:pt x="82964" y="921818"/>
                  <a:pt x="80659" y="916748"/>
                  <a:pt x="78816" y="911678"/>
                </a:cubicBezTo>
                <a:cubicBezTo>
                  <a:pt x="75128" y="901077"/>
                  <a:pt x="72824" y="893242"/>
                  <a:pt x="73285" y="889555"/>
                </a:cubicBezTo>
                <a:close/>
                <a:moveTo>
                  <a:pt x="6453" y="554013"/>
                </a:moveTo>
                <a:cubicBezTo>
                  <a:pt x="3687" y="581206"/>
                  <a:pt x="3687" y="598260"/>
                  <a:pt x="4609" y="610244"/>
                </a:cubicBezTo>
                <a:cubicBezTo>
                  <a:pt x="5070" y="616235"/>
                  <a:pt x="5531" y="620845"/>
                  <a:pt x="6453" y="624993"/>
                </a:cubicBezTo>
                <a:cubicBezTo>
                  <a:pt x="6913" y="629141"/>
                  <a:pt x="8296" y="632367"/>
                  <a:pt x="8757" y="635594"/>
                </a:cubicBezTo>
                <a:cubicBezTo>
                  <a:pt x="12444" y="648499"/>
                  <a:pt x="13827" y="660944"/>
                  <a:pt x="19819" y="712105"/>
                </a:cubicBezTo>
                <a:cubicBezTo>
                  <a:pt x="18436" y="708878"/>
                  <a:pt x="17053" y="709800"/>
                  <a:pt x="16593" y="713487"/>
                </a:cubicBezTo>
                <a:cubicBezTo>
                  <a:pt x="15671" y="717175"/>
                  <a:pt x="16132" y="723166"/>
                  <a:pt x="16593" y="731002"/>
                </a:cubicBezTo>
                <a:cubicBezTo>
                  <a:pt x="17515" y="746673"/>
                  <a:pt x="21202" y="767875"/>
                  <a:pt x="25350" y="784928"/>
                </a:cubicBezTo>
                <a:cubicBezTo>
                  <a:pt x="36412" y="816731"/>
                  <a:pt x="48856" y="855447"/>
                  <a:pt x="61301" y="882180"/>
                </a:cubicBezTo>
                <a:cubicBezTo>
                  <a:pt x="68675" y="901077"/>
                  <a:pt x="62223" y="901077"/>
                  <a:pt x="46091" y="864666"/>
                </a:cubicBezTo>
                <a:cubicBezTo>
                  <a:pt x="42864" y="852682"/>
                  <a:pt x="38255" y="840698"/>
                  <a:pt x="35029" y="828254"/>
                </a:cubicBezTo>
                <a:cubicBezTo>
                  <a:pt x="33185" y="821801"/>
                  <a:pt x="31342" y="815809"/>
                  <a:pt x="29498" y="809357"/>
                </a:cubicBezTo>
                <a:cubicBezTo>
                  <a:pt x="27655" y="802904"/>
                  <a:pt x="25811" y="796451"/>
                  <a:pt x="24428" y="789998"/>
                </a:cubicBezTo>
                <a:cubicBezTo>
                  <a:pt x="23506" y="786772"/>
                  <a:pt x="22584" y="783546"/>
                  <a:pt x="21663" y="780319"/>
                </a:cubicBezTo>
                <a:cubicBezTo>
                  <a:pt x="20741" y="777093"/>
                  <a:pt x="20280" y="773866"/>
                  <a:pt x="19358" y="770640"/>
                </a:cubicBezTo>
                <a:cubicBezTo>
                  <a:pt x="17515" y="764187"/>
                  <a:pt x="16132" y="757274"/>
                  <a:pt x="14288" y="750821"/>
                </a:cubicBezTo>
                <a:cubicBezTo>
                  <a:pt x="12905" y="743907"/>
                  <a:pt x="11522" y="737455"/>
                  <a:pt x="10140" y="730541"/>
                </a:cubicBezTo>
                <a:cubicBezTo>
                  <a:pt x="9679" y="727315"/>
                  <a:pt x="8757" y="723627"/>
                  <a:pt x="8296" y="720401"/>
                </a:cubicBezTo>
                <a:lnTo>
                  <a:pt x="6913" y="710261"/>
                </a:lnTo>
                <a:cubicBezTo>
                  <a:pt x="5992" y="703347"/>
                  <a:pt x="5070" y="696434"/>
                  <a:pt x="3687" y="689981"/>
                </a:cubicBezTo>
                <a:cubicBezTo>
                  <a:pt x="3226" y="683067"/>
                  <a:pt x="2304" y="676154"/>
                  <a:pt x="1844" y="669701"/>
                </a:cubicBezTo>
                <a:cubicBezTo>
                  <a:pt x="1382" y="666475"/>
                  <a:pt x="1382"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5"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8" y="41481"/>
                </a:cubicBezTo>
                <a:cubicBezTo>
                  <a:pt x="418045" y="44247"/>
                  <a:pt x="409748" y="46552"/>
                  <a:pt x="401452" y="49778"/>
                </a:cubicBezTo>
                <a:cubicBezTo>
                  <a:pt x="393155" y="53004"/>
                  <a:pt x="384859" y="55770"/>
                  <a:pt x="377485" y="58535"/>
                </a:cubicBezTo>
                <a:cubicBezTo>
                  <a:pt x="363197" y="64066"/>
                  <a:pt x="353057" y="66832"/>
                  <a:pt x="355822" y="63144"/>
                </a:cubicBezTo>
                <a:lnTo>
                  <a:pt x="349369"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8" y="35029"/>
                  <a:pt x="433715" y="32724"/>
                  <a:pt x="436942" y="32724"/>
                </a:cubicBezTo>
                <a:close/>
                <a:moveTo>
                  <a:pt x="783085" y="27194"/>
                </a:moveTo>
                <a:cubicBezTo>
                  <a:pt x="790921" y="29037"/>
                  <a:pt x="799217" y="30420"/>
                  <a:pt x="807053" y="32263"/>
                </a:cubicBezTo>
                <a:lnTo>
                  <a:pt x="831020" y="38716"/>
                </a:lnTo>
                <a:cubicBezTo>
                  <a:pt x="834246" y="40560"/>
                  <a:pt x="837473" y="42864"/>
                  <a:pt x="840699" y="44708"/>
                </a:cubicBezTo>
                <a:cubicBezTo>
                  <a:pt x="833785" y="42403"/>
                  <a:pt x="824106" y="40560"/>
                  <a:pt x="813966" y="37334"/>
                </a:cubicBezTo>
                <a:cubicBezTo>
                  <a:pt x="803826" y="34107"/>
                  <a:pt x="792764" y="30881"/>
                  <a:pt x="783085" y="27194"/>
                </a:cubicBezTo>
                <a:close/>
                <a:moveTo>
                  <a:pt x="626837" y="15210"/>
                </a:moveTo>
                <a:cubicBezTo>
                  <a:pt x="635133" y="15671"/>
                  <a:pt x="644351" y="15671"/>
                  <a:pt x="653108" y="16132"/>
                </a:cubicBezTo>
                <a:cubicBezTo>
                  <a:pt x="662327" y="16593"/>
                  <a:pt x="671084" y="17515"/>
                  <a:pt x="679380" y="17975"/>
                </a:cubicBezTo>
                <a:cubicBezTo>
                  <a:pt x="696434" y="19819"/>
                  <a:pt x="711183" y="21663"/>
                  <a:pt x="720862" y="22584"/>
                </a:cubicBezTo>
                <a:cubicBezTo>
                  <a:pt x="764648" y="29498"/>
                  <a:pt x="811201" y="42404"/>
                  <a:pt x="853143" y="59918"/>
                </a:cubicBezTo>
                <a:cubicBezTo>
                  <a:pt x="895086" y="77433"/>
                  <a:pt x="931959" y="98635"/>
                  <a:pt x="958230" y="117993"/>
                </a:cubicBezTo>
                <a:cubicBezTo>
                  <a:pt x="965605" y="122602"/>
                  <a:pt x="973441" y="128133"/>
                  <a:pt x="981276" y="133203"/>
                </a:cubicBezTo>
                <a:cubicBezTo>
                  <a:pt x="989112" y="138273"/>
                  <a:pt x="996025" y="143343"/>
                  <a:pt x="1001556" y="146569"/>
                </a:cubicBezTo>
                <a:cubicBezTo>
                  <a:pt x="1012157" y="153483"/>
                  <a:pt x="1015383" y="154404"/>
                  <a:pt x="1000173"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5"/>
                  <a:pt x="1080832" y="217088"/>
                  <a:pt x="1075763" y="210635"/>
                </a:cubicBezTo>
                <a:cubicBezTo>
                  <a:pt x="1070232" y="204183"/>
                  <a:pt x="1066083" y="199574"/>
                  <a:pt x="1062396" y="194965"/>
                </a:cubicBezTo>
                <a:cubicBezTo>
                  <a:pt x="1060553" y="192660"/>
                  <a:pt x="1058709" y="190817"/>
                  <a:pt x="1056865" y="188512"/>
                </a:cubicBezTo>
                <a:cubicBezTo>
                  <a:pt x="1055022" y="186208"/>
                  <a:pt x="1053178" y="184364"/>
                  <a:pt x="1051334" y="182059"/>
                </a:cubicBezTo>
                <a:cubicBezTo>
                  <a:pt x="1047647" y="177911"/>
                  <a:pt x="1043038" y="172841"/>
                  <a:pt x="1036585" y="166388"/>
                </a:cubicBezTo>
                <a:cubicBezTo>
                  <a:pt x="1068388" y="188973"/>
                  <a:pt x="1098808" y="221237"/>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4"/>
                </a:lnTo>
                <a:lnTo>
                  <a:pt x="1217130" y="549650"/>
                </a:lnTo>
                <a:lnTo>
                  <a:pt x="1215879" y="566918"/>
                </a:lnTo>
                <a:cubicBezTo>
                  <a:pt x="1214497" y="576597"/>
                  <a:pt x="1213113" y="585355"/>
                  <a:pt x="1211731" y="592729"/>
                </a:cubicBezTo>
                <a:lnTo>
                  <a:pt x="1207481" y="606572"/>
                </a:lnTo>
                <a:lnTo>
                  <a:pt x="1208505" y="626837"/>
                </a:lnTo>
                <a:cubicBezTo>
                  <a:pt x="1208505" y="810115"/>
                  <a:pt x="1124930" y="973873"/>
                  <a:pt x="993812" y="1082081"/>
                </a:cubicBezTo>
                <a:lnTo>
                  <a:pt x="992336" y="1083185"/>
                </a:lnTo>
                <a:lnTo>
                  <a:pt x="991416" y="1084058"/>
                </a:lnTo>
                <a:cubicBezTo>
                  <a:pt x="958692" y="1111713"/>
                  <a:pt x="923662" y="1136141"/>
                  <a:pt x="888173" y="1156882"/>
                </a:cubicBezTo>
                <a:cubicBezTo>
                  <a:pt x="884716" y="1156882"/>
                  <a:pt x="872962" y="1161030"/>
                  <a:pt x="863341" y="1164084"/>
                </a:cubicBezTo>
                <a:lnTo>
                  <a:pt x="858877" y="1165286"/>
                </a:lnTo>
                <a:lnTo>
                  <a:pt x="848181" y="1170438"/>
                </a:lnTo>
                <a:cubicBezTo>
                  <a:pt x="777599" y="1200292"/>
                  <a:pt x="699997" y="1216800"/>
                  <a:pt x="618540" y="1216800"/>
                </a:cubicBezTo>
                <a:cubicBezTo>
                  <a:pt x="557448" y="1216800"/>
                  <a:pt x="498523" y="1207514"/>
                  <a:pt x="443103" y="1190277"/>
                </a:cubicBezTo>
                <a:lnTo>
                  <a:pt x="402206" y="1175308"/>
                </a:lnTo>
                <a:lnTo>
                  <a:pt x="397304" y="1173935"/>
                </a:lnTo>
                <a:cubicBezTo>
                  <a:pt x="392695" y="1172553"/>
                  <a:pt x="387164" y="1170709"/>
                  <a:pt x="381172" y="1167944"/>
                </a:cubicBezTo>
                <a:cubicBezTo>
                  <a:pt x="357205" y="1159186"/>
                  <a:pt x="328167" y="1142594"/>
                  <a:pt x="313418" y="1136141"/>
                </a:cubicBezTo>
                <a:cubicBezTo>
                  <a:pt x="307427" y="1131532"/>
                  <a:pt x="300513" y="1126001"/>
                  <a:pt x="292217" y="1120470"/>
                </a:cubicBezTo>
                <a:cubicBezTo>
                  <a:pt x="284381" y="1114939"/>
                  <a:pt x="276085" y="1108486"/>
                  <a:pt x="267327" y="1102495"/>
                </a:cubicBezTo>
                <a:cubicBezTo>
                  <a:pt x="258570"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7" y="1067466"/>
                  <a:pt x="223541"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1" y="1036585"/>
                </a:cubicBezTo>
                <a:cubicBezTo>
                  <a:pt x="179294" y="1032437"/>
                  <a:pt x="175607" y="1028288"/>
                  <a:pt x="171919" y="1024140"/>
                </a:cubicBezTo>
                <a:cubicBezTo>
                  <a:pt x="177911" y="1029210"/>
                  <a:pt x="183903" y="1033358"/>
                  <a:pt x="189895" y="1037967"/>
                </a:cubicBezTo>
                <a:cubicBezTo>
                  <a:pt x="177450" y="1025062"/>
                  <a:pt x="165582" y="1010428"/>
                  <a:pt x="154520" y="994872"/>
                </a:cubicBezTo>
                <a:lnTo>
                  <a:pt x="136887" y="966793"/>
                </a:lnTo>
                <a:lnTo>
                  <a:pt x="129333" y="956691"/>
                </a:lnTo>
                <a:cubicBezTo>
                  <a:pt x="118731" y="940998"/>
                  <a:pt x="108864" y="924767"/>
                  <a:pt x="99782" y="908048"/>
                </a:cubicBezTo>
                <a:lnTo>
                  <a:pt x="77846" y="862512"/>
                </a:lnTo>
                <a:lnTo>
                  <a:pt x="91260" y="903843"/>
                </a:lnTo>
                <a:cubicBezTo>
                  <a:pt x="70980" y="868814"/>
                  <a:pt x="55770" y="826410"/>
                  <a:pt x="45630" y="785389"/>
                </a:cubicBezTo>
                <a:cubicBezTo>
                  <a:pt x="35029" y="744368"/>
                  <a:pt x="29959" y="705191"/>
                  <a:pt x="23507" y="676154"/>
                </a:cubicBezTo>
                <a:cubicBezTo>
                  <a:pt x="23507" y="689520"/>
                  <a:pt x="25811" y="705191"/>
                  <a:pt x="27655" y="720862"/>
                </a:cubicBezTo>
                <a:cubicBezTo>
                  <a:pt x="29038" y="728697"/>
                  <a:pt x="30420" y="736533"/>
                  <a:pt x="31803" y="744368"/>
                </a:cubicBezTo>
                <a:cubicBezTo>
                  <a:pt x="33185" y="752204"/>
                  <a:pt x="35029" y="759578"/>
                  <a:pt x="36873" y="766492"/>
                </a:cubicBezTo>
                <a:cubicBezTo>
                  <a:pt x="43325" y="794607"/>
                  <a:pt x="49778" y="815809"/>
                  <a:pt x="45169" y="816731"/>
                </a:cubicBezTo>
                <a:cubicBezTo>
                  <a:pt x="43787" y="816270"/>
                  <a:pt x="41482" y="812583"/>
                  <a:pt x="38716" y="806130"/>
                </a:cubicBezTo>
                <a:cubicBezTo>
                  <a:pt x="36412" y="799677"/>
                  <a:pt x="33185" y="790920"/>
                  <a:pt x="30420" y="781241"/>
                </a:cubicBezTo>
                <a:cubicBezTo>
                  <a:pt x="28116" y="771562"/>
                  <a:pt x="25811" y="760961"/>
                  <a:pt x="23507" y="750821"/>
                </a:cubicBezTo>
                <a:cubicBezTo>
                  <a:pt x="24428" y="737915"/>
                  <a:pt x="23045"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6" y="564614"/>
                </a:cubicBezTo>
                <a:cubicBezTo>
                  <a:pt x="18898" y="557700"/>
                  <a:pt x="19819" y="550786"/>
                  <a:pt x="20280" y="543873"/>
                </a:cubicBezTo>
                <a:cubicBezTo>
                  <a:pt x="20741" y="540646"/>
                  <a:pt x="20741" y="536959"/>
                  <a:pt x="21202" y="533733"/>
                </a:cubicBezTo>
                <a:lnTo>
                  <a:pt x="22585" y="523593"/>
                </a:lnTo>
                <a:cubicBezTo>
                  <a:pt x="23507" y="516679"/>
                  <a:pt x="24428" y="509766"/>
                  <a:pt x="25811" y="503313"/>
                </a:cubicBezTo>
                <a:cubicBezTo>
                  <a:pt x="28576" y="489946"/>
                  <a:pt x="31342" y="476580"/>
                  <a:pt x="35029" y="463214"/>
                </a:cubicBezTo>
                <a:cubicBezTo>
                  <a:pt x="42865" y="436481"/>
                  <a:pt x="53465"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5"/>
                  <a:pt x="115688" y="308348"/>
                  <a:pt x="127211" y="288990"/>
                </a:cubicBezTo>
                <a:cubicBezTo>
                  <a:pt x="116610" y="307426"/>
                  <a:pt x="108775" y="317106"/>
                  <a:pt x="103244" y="324480"/>
                </a:cubicBezTo>
                <a:cubicBezTo>
                  <a:pt x="97713" y="331394"/>
                  <a:pt x="93564" y="335542"/>
                  <a:pt x="90799" y="341995"/>
                </a:cubicBezTo>
                <a:cubicBezTo>
                  <a:pt x="88495" y="340151"/>
                  <a:pt x="94026" y="328628"/>
                  <a:pt x="101861" y="313418"/>
                </a:cubicBezTo>
                <a:cubicBezTo>
                  <a:pt x="106009" y="306044"/>
                  <a:pt x="111079" y="297748"/>
                  <a:pt x="116149" y="288990"/>
                </a:cubicBezTo>
                <a:cubicBezTo>
                  <a:pt x="121680" y="280694"/>
                  <a:pt x="127672" y="272397"/>
                  <a:pt x="132742" y="264562"/>
                </a:cubicBezTo>
                <a:cubicBezTo>
                  <a:pt x="143804" y="249352"/>
                  <a:pt x="153022" y="236446"/>
                  <a:pt x="155787" y="232298"/>
                </a:cubicBezTo>
                <a:cubicBezTo>
                  <a:pt x="156709" y="229994"/>
                  <a:pt x="156248" y="229994"/>
                  <a:pt x="153022" y="232298"/>
                </a:cubicBezTo>
                <a:cubicBezTo>
                  <a:pt x="151178" y="233220"/>
                  <a:pt x="148873" y="235064"/>
                  <a:pt x="146108" y="237829"/>
                </a:cubicBezTo>
                <a:cubicBezTo>
                  <a:pt x="143343" y="240595"/>
                  <a:pt x="139655" y="243821"/>
                  <a:pt x="135507" y="248430"/>
                </a:cubicBezTo>
                <a:cubicBezTo>
                  <a:pt x="115227" y="268710"/>
                  <a:pt x="97252" y="297286"/>
                  <a:pt x="83424" y="324480"/>
                </a:cubicBezTo>
                <a:cubicBezTo>
                  <a:pt x="79737" y="331394"/>
                  <a:pt x="76511" y="338308"/>
                  <a:pt x="73284" y="344760"/>
                </a:cubicBezTo>
                <a:cubicBezTo>
                  <a:pt x="70058" y="351674"/>
                  <a:pt x="66832" y="357666"/>
                  <a:pt x="64066" y="363657"/>
                </a:cubicBezTo>
                <a:cubicBezTo>
                  <a:pt x="58996" y="375641"/>
                  <a:pt x="53004" y="385781"/>
                  <a:pt x="48395" y="394077"/>
                </a:cubicBezTo>
                <a:cubicBezTo>
                  <a:pt x="43325" y="399608"/>
                  <a:pt x="42404" y="396382"/>
                  <a:pt x="44708" y="387625"/>
                </a:cubicBezTo>
                <a:cubicBezTo>
                  <a:pt x="45630" y="383015"/>
                  <a:pt x="47935" y="377485"/>
                  <a:pt x="50239" y="370571"/>
                </a:cubicBezTo>
                <a:cubicBezTo>
                  <a:pt x="53004" y="364118"/>
                  <a:pt x="55770" y="356283"/>
                  <a:pt x="59918" y="347986"/>
                </a:cubicBezTo>
                <a:cubicBezTo>
                  <a:pt x="67293" y="331394"/>
                  <a:pt x="77433" y="312957"/>
                  <a:pt x="87573" y="296365"/>
                </a:cubicBezTo>
                <a:cubicBezTo>
                  <a:pt x="93104" y="288529"/>
                  <a:pt x="98173" y="280233"/>
                  <a:pt x="103244" y="272858"/>
                </a:cubicBezTo>
                <a:cubicBezTo>
                  <a:pt x="108313" y="265945"/>
                  <a:pt x="112923" y="259031"/>
                  <a:pt x="117071" y="253500"/>
                </a:cubicBezTo>
                <a:cubicBezTo>
                  <a:pt x="120758" y="248430"/>
                  <a:pt x="126289" y="241517"/>
                  <a:pt x="132281" y="234142"/>
                </a:cubicBezTo>
                <a:cubicBezTo>
                  <a:pt x="135507" y="230455"/>
                  <a:pt x="138733" y="226768"/>
                  <a:pt x="141960" y="223080"/>
                </a:cubicBezTo>
                <a:cubicBezTo>
                  <a:pt x="145186" y="219393"/>
                  <a:pt x="148413" y="215706"/>
                  <a:pt x="151639" y="212479"/>
                </a:cubicBezTo>
                <a:cubicBezTo>
                  <a:pt x="158092" y="205566"/>
                  <a:pt x="164084" y="200495"/>
                  <a:pt x="168232" y="196808"/>
                </a:cubicBezTo>
                <a:cubicBezTo>
                  <a:pt x="172380" y="193121"/>
                  <a:pt x="174684" y="192199"/>
                  <a:pt x="174224" y="194504"/>
                </a:cubicBezTo>
                <a:cubicBezTo>
                  <a:pt x="194964" y="169154"/>
                  <a:pt x="218010" y="147952"/>
                  <a:pt x="241977" y="130437"/>
                </a:cubicBezTo>
                <a:cubicBezTo>
                  <a:pt x="247508" y="126289"/>
                  <a:pt x="253961" y="122602"/>
                  <a:pt x="259953" y="118454"/>
                </a:cubicBezTo>
                <a:cubicBezTo>
                  <a:pt x="265944" y="114766"/>
                  <a:pt x="271937" y="110618"/>
                  <a:pt x="278389" y="107392"/>
                </a:cubicBezTo>
                <a:cubicBezTo>
                  <a:pt x="284381" y="104166"/>
                  <a:pt x="290834" y="100478"/>
                  <a:pt x="296826" y="97252"/>
                </a:cubicBezTo>
                <a:cubicBezTo>
                  <a:pt x="303278" y="94026"/>
                  <a:pt x="309270" y="90799"/>
                  <a:pt x="315723" y="88034"/>
                </a:cubicBezTo>
                <a:lnTo>
                  <a:pt x="324941" y="83424"/>
                </a:lnTo>
                <a:lnTo>
                  <a:pt x="334620" y="79276"/>
                </a:lnTo>
                <a:cubicBezTo>
                  <a:pt x="340612" y="76511"/>
                  <a:pt x="347065" y="73746"/>
                  <a:pt x="353517" y="71441"/>
                </a:cubicBezTo>
                <a:cubicBezTo>
                  <a:pt x="366423" y="66832"/>
                  <a:pt x="378868" y="61301"/>
                  <a:pt x="392234" y="57153"/>
                </a:cubicBezTo>
                <a:cubicBezTo>
                  <a:pt x="418506" y="47474"/>
                  <a:pt x="445238"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8" y="23967"/>
                  <a:pt x="562309" y="23046"/>
                  <a:pt x="575676" y="22124"/>
                </a:cubicBezTo>
                <a:cubicBezTo>
                  <a:pt x="571067" y="20280"/>
                  <a:pt x="575215" y="18436"/>
                  <a:pt x="584894" y="17054"/>
                </a:cubicBezTo>
                <a:cubicBezTo>
                  <a:pt x="589964" y="16593"/>
                  <a:pt x="596417" y="16132"/>
                  <a:pt x="603330" y="15671"/>
                </a:cubicBezTo>
                <a:cubicBezTo>
                  <a:pt x="610244" y="15210"/>
                  <a:pt x="618540" y="14749"/>
                  <a:pt x="626837" y="15210"/>
                </a:cubicBezTo>
                <a:close/>
                <a:moveTo>
                  <a:pt x="617619" y="0"/>
                </a:moveTo>
                <a:cubicBezTo>
                  <a:pt x="665553" y="0"/>
                  <a:pt x="711183"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4" y="9218"/>
                </a:cubicBezTo>
                <a:cubicBezTo>
                  <a:pt x="618540" y="9218"/>
                  <a:pt x="611166" y="9679"/>
                  <a:pt x="604253" y="10140"/>
                </a:cubicBezTo>
                <a:cubicBezTo>
                  <a:pt x="596878" y="10601"/>
                  <a:pt x="589964" y="10601"/>
                  <a:pt x="583051" y="11523"/>
                </a:cubicBezTo>
                <a:cubicBezTo>
                  <a:pt x="569223" y="13366"/>
                  <a:pt x="555396" y="13827"/>
                  <a:pt x="541569" y="15671"/>
                </a:cubicBezTo>
                <a:cubicBezTo>
                  <a:pt x="536038" y="15671"/>
                  <a:pt x="530968" y="15671"/>
                  <a:pt x="525898" y="16132"/>
                </a:cubicBezTo>
                <a:cubicBezTo>
                  <a:pt x="520828" y="16132"/>
                  <a:pt x="516219" y="17054"/>
                  <a:pt x="511609" y="17515"/>
                </a:cubicBezTo>
                <a:cubicBezTo>
                  <a:pt x="502391" y="18897"/>
                  <a:pt x="494556" y="19358"/>
                  <a:pt x="488564" y="20741"/>
                </a:cubicBezTo>
                <a:cubicBezTo>
                  <a:pt x="476580" y="23046"/>
                  <a:pt x="472432" y="23046"/>
                  <a:pt x="482572"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6" name="Picture Placeholder 45">
            <a:extLst>
              <a:ext uri="{FF2B5EF4-FFF2-40B4-BE49-F238E27FC236}">
                <a16:creationId xmlns:a16="http://schemas.microsoft.com/office/drawing/2014/main" id="{3DC348FE-84F4-48A4-BB2D-50F30393F59A}"/>
              </a:ext>
            </a:extLst>
          </p:cNvPr>
          <p:cNvSpPr>
            <a:spLocks noGrp="1"/>
          </p:cNvSpPr>
          <p:nvPr>
            <p:ph type="pic" sz="quarter" idx="56" hasCustomPrompt="1"/>
          </p:nvPr>
        </p:nvSpPr>
        <p:spPr>
          <a:xfrm>
            <a:off x="4652453" y="4023015"/>
            <a:ext cx="1215022" cy="1216800"/>
          </a:xfrm>
          <a:custGeom>
            <a:avLst/>
            <a:gdLst>
              <a:gd name="connsiteX0" fmla="*/ 530989 w 1215022"/>
              <a:gd name="connsiteY0" fmla="*/ 1206695 h 1216800"/>
              <a:gd name="connsiteX1" fmla="*/ 544054 w 1215022"/>
              <a:gd name="connsiteY1" fmla="*/ 1208095 h 1216800"/>
              <a:gd name="connsiteX2" fmla="*/ 543121 w 1215022"/>
              <a:gd name="connsiteY2" fmla="*/ 1208095 h 1216800"/>
              <a:gd name="connsiteX3" fmla="*/ 530989 w 1215022"/>
              <a:gd name="connsiteY3" fmla="*/ 1206695 h 1216800"/>
              <a:gd name="connsiteX4" fmla="*/ 464360 w 1215022"/>
              <a:gd name="connsiteY4" fmla="*/ 1198654 h 1216800"/>
              <a:gd name="connsiteX5" fmla="*/ 474530 w 1215022"/>
              <a:gd name="connsiteY5" fmla="*/ 1200163 h 1216800"/>
              <a:gd name="connsiteX6" fmla="*/ 465199 w 1215022"/>
              <a:gd name="connsiteY6" fmla="*/ 1199230 h 1216800"/>
              <a:gd name="connsiteX7" fmla="*/ 464360 w 1215022"/>
              <a:gd name="connsiteY7" fmla="*/ 1198654 h 1216800"/>
              <a:gd name="connsiteX8" fmla="*/ 792284 w 1215022"/>
              <a:gd name="connsiteY8" fmla="*/ 1188498 h 1216800"/>
              <a:gd name="connsiteX9" fmla="*/ 761955 w 1215022"/>
              <a:gd name="connsiteY9" fmla="*/ 1195964 h 1216800"/>
              <a:gd name="connsiteX10" fmla="*/ 792284 w 1215022"/>
              <a:gd name="connsiteY10" fmla="*/ 1188498 h 1216800"/>
              <a:gd name="connsiteX11" fmla="*/ 804111 w 1215022"/>
              <a:gd name="connsiteY11" fmla="*/ 1167930 h 1216800"/>
              <a:gd name="connsiteX12" fmla="*/ 785580 w 1215022"/>
              <a:gd name="connsiteY12" fmla="*/ 1174712 h 1216800"/>
              <a:gd name="connsiteX13" fmla="*/ 742045 w 1215022"/>
              <a:gd name="connsiteY13" fmla="*/ 1185906 h 1216800"/>
              <a:gd name="connsiteX14" fmla="*/ 740171 w 1215022"/>
              <a:gd name="connsiteY14" fmla="*/ 1187091 h 1216800"/>
              <a:gd name="connsiteX15" fmla="*/ 729759 w 1215022"/>
              <a:gd name="connsiteY15" fmla="*/ 1190364 h 1216800"/>
              <a:gd name="connsiteX16" fmla="*/ 759622 w 1215022"/>
              <a:gd name="connsiteY16" fmla="*/ 1182432 h 1216800"/>
              <a:gd name="connsiteX17" fmla="*/ 778753 w 1215022"/>
              <a:gd name="connsiteY17" fmla="*/ 1178699 h 1216800"/>
              <a:gd name="connsiteX18" fmla="*/ 796483 w 1215022"/>
              <a:gd name="connsiteY18" fmla="*/ 1172167 h 1216800"/>
              <a:gd name="connsiteX19" fmla="*/ 402705 w 1215022"/>
              <a:gd name="connsiteY19" fmla="*/ 1164588 h 1216800"/>
              <a:gd name="connsiteX20" fmla="*/ 402383 w 1215022"/>
              <a:gd name="connsiteY20" fmla="*/ 1164760 h 1216800"/>
              <a:gd name="connsiteX21" fmla="*/ 405940 w 1215022"/>
              <a:gd name="connsiteY21" fmla="*/ 1170301 h 1216800"/>
              <a:gd name="connsiteX22" fmla="*/ 443268 w 1215022"/>
              <a:gd name="connsiteY22" fmla="*/ 1178232 h 1216800"/>
              <a:gd name="connsiteX23" fmla="*/ 446769 w 1215022"/>
              <a:gd name="connsiteY23" fmla="*/ 1178884 h 1216800"/>
              <a:gd name="connsiteX24" fmla="*/ 273893 w 1215022"/>
              <a:gd name="connsiteY24" fmla="*/ 1112442 h 1216800"/>
              <a:gd name="connsiteX25" fmla="*/ 278506 w 1215022"/>
              <a:gd name="connsiteY25" fmla="*/ 1115313 h 1216800"/>
              <a:gd name="connsiteX26" fmla="*/ 278501 w 1215022"/>
              <a:gd name="connsiteY26" fmla="*/ 1115359 h 1216800"/>
              <a:gd name="connsiteX27" fmla="*/ 273893 w 1215022"/>
              <a:gd name="connsiteY27" fmla="*/ 1112442 h 1216800"/>
              <a:gd name="connsiteX28" fmla="*/ 274897 w 1215022"/>
              <a:gd name="connsiteY28" fmla="*/ 1100076 h 1216800"/>
              <a:gd name="connsiteX29" fmla="*/ 284625 w 1215022"/>
              <a:gd name="connsiteY29" fmla="*/ 1107310 h 1216800"/>
              <a:gd name="connsiteX30" fmla="*/ 296937 w 1215022"/>
              <a:gd name="connsiteY30" fmla="*/ 1113466 h 1216800"/>
              <a:gd name="connsiteX31" fmla="*/ 1040981 w 1215022"/>
              <a:gd name="connsiteY31" fmla="*/ 1018656 h 1216800"/>
              <a:gd name="connsiteX32" fmla="*/ 1033931 w 1215022"/>
              <a:gd name="connsiteY32" fmla="*/ 1024423 h 1216800"/>
              <a:gd name="connsiteX33" fmla="*/ 1032211 w 1215022"/>
              <a:gd name="connsiteY33" fmla="*/ 1024524 h 1216800"/>
              <a:gd name="connsiteX34" fmla="*/ 1030294 w 1215022"/>
              <a:gd name="connsiteY34" fmla="*/ 1026633 h 1216800"/>
              <a:gd name="connsiteX35" fmla="*/ 941903 w 1215022"/>
              <a:gd name="connsiteY35" fmla="*/ 1099563 h 1216800"/>
              <a:gd name="connsiteX36" fmla="*/ 931265 w 1215022"/>
              <a:gd name="connsiteY36" fmla="*/ 1106026 h 1216800"/>
              <a:gd name="connsiteX37" fmla="*/ 921998 w 1215022"/>
              <a:gd name="connsiteY37" fmla="*/ 1116175 h 1216800"/>
              <a:gd name="connsiteX38" fmla="*/ 933663 w 1215022"/>
              <a:gd name="connsiteY38" fmla="*/ 1107776 h 1216800"/>
              <a:gd name="connsiteX39" fmla="*/ 929930 w 1215022"/>
              <a:gd name="connsiteY39" fmla="*/ 1113376 h 1216800"/>
              <a:gd name="connsiteX40" fmla="*/ 921065 w 1215022"/>
              <a:gd name="connsiteY40" fmla="*/ 1119908 h 1216800"/>
              <a:gd name="connsiteX41" fmla="*/ 910800 w 1215022"/>
              <a:gd name="connsiteY41" fmla="*/ 1126440 h 1216800"/>
              <a:gd name="connsiteX42" fmla="*/ 910800 w 1215022"/>
              <a:gd name="connsiteY42" fmla="*/ 1129706 h 1216800"/>
              <a:gd name="connsiteX43" fmla="*/ 938329 w 1215022"/>
              <a:gd name="connsiteY43" fmla="*/ 1111509 h 1216800"/>
              <a:gd name="connsiteX44" fmla="*/ 967725 w 1215022"/>
              <a:gd name="connsiteY44" fmla="*/ 1090512 h 1216800"/>
              <a:gd name="connsiteX45" fmla="*/ 966791 w 1215022"/>
              <a:gd name="connsiteY45" fmla="*/ 1093778 h 1216800"/>
              <a:gd name="connsiteX46" fmla="*/ 977057 w 1215022"/>
              <a:gd name="connsiteY46" fmla="*/ 1084913 h 1216800"/>
              <a:gd name="connsiteX47" fmla="*/ 984989 w 1215022"/>
              <a:gd name="connsiteY47" fmla="*/ 1076514 h 1216800"/>
              <a:gd name="connsiteX48" fmla="*/ 992455 w 1215022"/>
              <a:gd name="connsiteY48" fmla="*/ 1068582 h 1216800"/>
              <a:gd name="connsiteX49" fmla="*/ 999453 w 1215022"/>
              <a:gd name="connsiteY49" fmla="*/ 1060183 h 1216800"/>
              <a:gd name="connsiteX50" fmla="*/ 1040981 w 1215022"/>
              <a:gd name="connsiteY50" fmla="*/ 1018656 h 1216800"/>
              <a:gd name="connsiteX51" fmla="*/ 128223 w 1215022"/>
              <a:gd name="connsiteY51" fmla="*/ 958959 h 1216800"/>
              <a:gd name="connsiteX52" fmla="*/ 130648 w 1215022"/>
              <a:gd name="connsiteY52" fmla="*/ 962665 h 1216800"/>
              <a:gd name="connsiteX53" fmla="*/ 130968 w 1215022"/>
              <a:gd name="connsiteY53" fmla="*/ 962629 h 1216800"/>
              <a:gd name="connsiteX54" fmla="*/ 109479 w 1215022"/>
              <a:gd name="connsiteY54" fmla="*/ 944581 h 1216800"/>
              <a:gd name="connsiteX55" fmla="*/ 111797 w 1215022"/>
              <a:gd name="connsiteY55" fmla="*/ 947768 h 1216800"/>
              <a:gd name="connsiteX56" fmla="*/ 111051 w 1215022"/>
              <a:gd name="connsiteY56" fmla="*/ 946800 h 1216800"/>
              <a:gd name="connsiteX57" fmla="*/ 104023 w 1215022"/>
              <a:gd name="connsiteY57" fmla="*/ 936879 h 1216800"/>
              <a:gd name="connsiteX58" fmla="*/ 109479 w 1215022"/>
              <a:gd name="connsiteY58" fmla="*/ 944581 h 1216800"/>
              <a:gd name="connsiteX59" fmla="*/ 104985 w 1215022"/>
              <a:gd name="connsiteY59" fmla="*/ 938402 h 1216800"/>
              <a:gd name="connsiteX60" fmla="*/ 95186 w 1215022"/>
              <a:gd name="connsiteY60" fmla="*/ 924404 h 1216800"/>
              <a:gd name="connsiteX61" fmla="*/ 96411 w 1215022"/>
              <a:gd name="connsiteY61" fmla="*/ 924827 h 1216800"/>
              <a:gd name="connsiteX62" fmla="*/ 104023 w 1215022"/>
              <a:gd name="connsiteY62" fmla="*/ 936879 h 1216800"/>
              <a:gd name="connsiteX63" fmla="*/ 71857 w 1215022"/>
              <a:gd name="connsiteY63" fmla="*/ 866250 h 1216800"/>
              <a:gd name="connsiteX64" fmla="*/ 72323 w 1215022"/>
              <a:gd name="connsiteY64" fmla="*/ 868412 h 1216800"/>
              <a:gd name="connsiteX65" fmla="*/ 76522 w 1215022"/>
              <a:gd name="connsiteY65" fmla="*/ 883343 h 1216800"/>
              <a:gd name="connsiteX66" fmla="*/ 89587 w 1215022"/>
              <a:gd name="connsiteY66" fmla="*/ 900607 h 1216800"/>
              <a:gd name="connsiteX67" fmla="*/ 91721 w 1215022"/>
              <a:gd name="connsiteY67" fmla="*/ 903659 h 1216800"/>
              <a:gd name="connsiteX68" fmla="*/ 82816 w 1215022"/>
              <a:gd name="connsiteY68" fmla="*/ 889000 h 1216800"/>
              <a:gd name="connsiteX69" fmla="*/ 1173825 w 1215022"/>
              <a:gd name="connsiteY69" fmla="*/ 794343 h 1216800"/>
              <a:gd name="connsiteX70" fmla="*/ 1165665 w 1215022"/>
              <a:gd name="connsiteY70" fmla="*/ 816638 h 1216800"/>
              <a:gd name="connsiteX71" fmla="*/ 1165504 w 1215022"/>
              <a:gd name="connsiteY71" fmla="*/ 818136 h 1216800"/>
              <a:gd name="connsiteX72" fmla="*/ 1170228 w 1215022"/>
              <a:gd name="connsiteY72" fmla="*/ 811020 h 1216800"/>
              <a:gd name="connsiteX73" fmla="*/ 12423 w 1215022"/>
              <a:gd name="connsiteY73" fmla="*/ 719217 h 1216800"/>
              <a:gd name="connsiteX74" fmla="*/ 13065 w 1215022"/>
              <a:gd name="connsiteY74" fmla="*/ 720967 h 1216800"/>
              <a:gd name="connsiteX75" fmla="*/ 12132 w 1215022"/>
              <a:gd name="connsiteY75" fmla="*/ 719567 h 1216800"/>
              <a:gd name="connsiteX76" fmla="*/ 12423 w 1215022"/>
              <a:gd name="connsiteY76" fmla="*/ 719217 h 1216800"/>
              <a:gd name="connsiteX77" fmla="*/ 15398 w 1215022"/>
              <a:gd name="connsiteY77" fmla="*/ 706502 h 1216800"/>
              <a:gd name="connsiteX78" fmla="*/ 20531 w 1215022"/>
              <a:gd name="connsiteY78" fmla="*/ 727499 h 1216800"/>
              <a:gd name="connsiteX79" fmla="*/ 26596 w 1215022"/>
              <a:gd name="connsiteY79" fmla="*/ 743363 h 1216800"/>
              <a:gd name="connsiteX80" fmla="*/ 25663 w 1215022"/>
              <a:gd name="connsiteY80" fmla="*/ 742430 h 1216800"/>
              <a:gd name="connsiteX81" fmla="*/ 39195 w 1215022"/>
              <a:gd name="connsiteY81" fmla="*/ 788623 h 1216800"/>
              <a:gd name="connsiteX82" fmla="*/ 36861 w 1215022"/>
              <a:gd name="connsiteY82" fmla="*/ 782558 h 1216800"/>
              <a:gd name="connsiteX83" fmla="*/ 41994 w 1215022"/>
              <a:gd name="connsiteY83" fmla="*/ 807754 h 1216800"/>
              <a:gd name="connsiteX84" fmla="*/ 50859 w 1215022"/>
              <a:gd name="connsiteY84" fmla="*/ 830151 h 1216800"/>
              <a:gd name="connsiteX85" fmla="*/ 57858 w 1215022"/>
              <a:gd name="connsiteY85" fmla="*/ 839949 h 1216800"/>
              <a:gd name="connsiteX86" fmla="*/ 55992 w 1215022"/>
              <a:gd name="connsiteY86" fmla="*/ 835750 h 1216800"/>
              <a:gd name="connsiteX87" fmla="*/ 64850 w 1215022"/>
              <a:gd name="connsiteY87" fmla="*/ 852219 h 1216800"/>
              <a:gd name="connsiteX88" fmla="*/ 65191 w 1215022"/>
              <a:gd name="connsiteY88" fmla="*/ 852412 h 1216800"/>
              <a:gd name="connsiteX89" fmla="*/ 57666 w 1215022"/>
              <a:gd name="connsiteY89" fmla="*/ 836792 h 1216800"/>
              <a:gd name="connsiteX90" fmla="*/ 22866 w 1215022"/>
              <a:gd name="connsiteY90" fmla="*/ 724683 h 1216800"/>
              <a:gd name="connsiteX91" fmla="*/ 20811 w 1215022"/>
              <a:gd name="connsiteY91" fmla="*/ 711220 h 1216800"/>
              <a:gd name="connsiteX92" fmla="*/ 20064 w 1215022"/>
              <a:gd name="connsiteY92" fmla="*/ 709302 h 1216800"/>
              <a:gd name="connsiteX93" fmla="*/ 15398 w 1215022"/>
              <a:gd name="connsiteY93" fmla="*/ 706502 h 1216800"/>
              <a:gd name="connsiteX94" fmla="*/ 1215022 w 1215022"/>
              <a:gd name="connsiteY94" fmla="*/ 604317 h 1216800"/>
              <a:gd name="connsiteX95" fmla="*/ 1212689 w 1215022"/>
              <a:gd name="connsiteY95" fmla="*/ 631380 h 1216800"/>
              <a:gd name="connsiteX96" fmla="*/ 1215022 w 1215022"/>
              <a:gd name="connsiteY96" fmla="*/ 604317 h 1216800"/>
              <a:gd name="connsiteX97" fmla="*/ 19597 w 1215022"/>
              <a:gd name="connsiteY97" fmla="*/ 466670 h 1216800"/>
              <a:gd name="connsiteX98" fmla="*/ 15865 w 1215022"/>
              <a:gd name="connsiteY98" fmla="*/ 484868 h 1216800"/>
              <a:gd name="connsiteX99" fmla="*/ 13531 w 1215022"/>
              <a:gd name="connsiteY99" fmla="*/ 502599 h 1216800"/>
              <a:gd name="connsiteX100" fmla="*/ 10265 w 1215022"/>
              <a:gd name="connsiteY100" fmla="*/ 536660 h 1216800"/>
              <a:gd name="connsiteX101" fmla="*/ 9799 w 1215022"/>
              <a:gd name="connsiteY101" fmla="*/ 545059 h 1216800"/>
              <a:gd name="connsiteX102" fmla="*/ 9332 w 1215022"/>
              <a:gd name="connsiteY102" fmla="*/ 553458 h 1216800"/>
              <a:gd name="connsiteX103" fmla="*/ 8399 w 1215022"/>
              <a:gd name="connsiteY103" fmla="*/ 570255 h 1216800"/>
              <a:gd name="connsiteX104" fmla="*/ 7466 w 1215022"/>
              <a:gd name="connsiteY104" fmla="*/ 605717 h 1216800"/>
              <a:gd name="connsiteX105" fmla="*/ 9799 w 1215022"/>
              <a:gd name="connsiteY105" fmla="*/ 597318 h 1216800"/>
              <a:gd name="connsiteX106" fmla="*/ 9799 w 1215022"/>
              <a:gd name="connsiteY106" fmla="*/ 635113 h 1216800"/>
              <a:gd name="connsiteX107" fmla="*/ 12132 w 1215022"/>
              <a:gd name="connsiteY107" fmla="*/ 657509 h 1216800"/>
              <a:gd name="connsiteX108" fmla="*/ 12598 w 1215022"/>
              <a:gd name="connsiteY108" fmla="*/ 666374 h 1216800"/>
              <a:gd name="connsiteX109" fmla="*/ 12132 w 1215022"/>
              <a:gd name="connsiteY109" fmla="*/ 672441 h 1216800"/>
              <a:gd name="connsiteX110" fmla="*/ 15631 w 1215022"/>
              <a:gd name="connsiteY110" fmla="*/ 678273 h 1216800"/>
              <a:gd name="connsiteX111" fmla="*/ 15921 w 1215022"/>
              <a:gd name="connsiteY111" fmla="*/ 679179 h 1216800"/>
              <a:gd name="connsiteX112" fmla="*/ 13815 w 1215022"/>
              <a:gd name="connsiteY112" fmla="*/ 665382 h 1216800"/>
              <a:gd name="connsiteX113" fmla="*/ 10732 w 1215022"/>
              <a:gd name="connsiteY113" fmla="*/ 604317 h 1216800"/>
              <a:gd name="connsiteX114" fmla="*/ 13815 w 1215022"/>
              <a:gd name="connsiteY114" fmla="*/ 543252 h 1216800"/>
              <a:gd name="connsiteX115" fmla="*/ 21900 w 1215022"/>
              <a:gd name="connsiteY115" fmla="*/ 490277 h 1216800"/>
              <a:gd name="connsiteX116" fmla="*/ 21405 w 1215022"/>
              <a:gd name="connsiteY116" fmla="*/ 489592 h 1216800"/>
              <a:gd name="connsiteX117" fmla="*/ 13998 w 1215022"/>
              <a:gd name="connsiteY117" fmla="*/ 514730 h 1216800"/>
              <a:gd name="connsiteX118" fmla="*/ 18197 w 1215022"/>
              <a:gd name="connsiteY118" fmla="*/ 485334 h 1216800"/>
              <a:gd name="connsiteX119" fmla="*/ 19597 w 1215022"/>
              <a:gd name="connsiteY119" fmla="*/ 466670 h 1216800"/>
              <a:gd name="connsiteX120" fmla="*/ 95711 w 1215022"/>
              <a:gd name="connsiteY120" fmla="*/ 295487 h 1216800"/>
              <a:gd name="connsiteX121" fmla="*/ 90520 w 1215022"/>
              <a:gd name="connsiteY121" fmla="*/ 301495 h 1216800"/>
              <a:gd name="connsiteX122" fmla="*/ 73723 w 1215022"/>
              <a:gd name="connsiteY122" fmla="*/ 329491 h 1216800"/>
              <a:gd name="connsiteX123" fmla="*/ 59725 w 1215022"/>
              <a:gd name="connsiteY123" fmla="*/ 362152 h 1216800"/>
              <a:gd name="connsiteX124" fmla="*/ 65324 w 1215022"/>
              <a:gd name="connsiteY124" fmla="*/ 346288 h 1216800"/>
              <a:gd name="connsiteX125" fmla="*/ 50859 w 1215022"/>
              <a:gd name="connsiteY125" fmla="*/ 382683 h 1216800"/>
              <a:gd name="connsiteX126" fmla="*/ 43394 w 1215022"/>
              <a:gd name="connsiteY126" fmla="*/ 401347 h 1216800"/>
              <a:gd name="connsiteX127" fmla="*/ 36861 w 1215022"/>
              <a:gd name="connsiteY127" fmla="*/ 419544 h 1216800"/>
              <a:gd name="connsiteX128" fmla="*/ 31262 w 1215022"/>
              <a:gd name="connsiteY128" fmla="*/ 437275 h 1216800"/>
              <a:gd name="connsiteX129" fmla="*/ 26596 w 1215022"/>
              <a:gd name="connsiteY129" fmla="*/ 454073 h 1216800"/>
              <a:gd name="connsiteX130" fmla="*/ 21930 w 1215022"/>
              <a:gd name="connsiteY130" fmla="*/ 483002 h 1216800"/>
              <a:gd name="connsiteX131" fmla="*/ 26596 w 1215022"/>
              <a:gd name="connsiteY131" fmla="*/ 458272 h 1216800"/>
              <a:gd name="connsiteX132" fmla="*/ 27369 w 1215022"/>
              <a:gd name="connsiteY132" fmla="*/ 462879 h 1216800"/>
              <a:gd name="connsiteX133" fmla="*/ 28105 w 1215022"/>
              <a:gd name="connsiteY133" fmla="*/ 463576 h 1216800"/>
              <a:gd name="connsiteX134" fmla="*/ 37583 w 1215022"/>
              <a:gd name="connsiteY134" fmla="*/ 426714 h 1216800"/>
              <a:gd name="connsiteX135" fmla="*/ 82816 w 1215022"/>
              <a:gd name="connsiteY135" fmla="*/ 319634 h 1216800"/>
              <a:gd name="connsiteX136" fmla="*/ 95669 w 1215022"/>
              <a:gd name="connsiteY136" fmla="*/ 298478 h 1216800"/>
              <a:gd name="connsiteX137" fmla="*/ 151975 w 1215022"/>
              <a:gd name="connsiteY137" fmla="*/ 219065 h 1216800"/>
              <a:gd name="connsiteX138" fmla="*/ 145579 w 1215022"/>
              <a:gd name="connsiteY138" fmla="*/ 224039 h 1216800"/>
              <a:gd name="connsiteX139" fmla="*/ 135314 w 1215022"/>
              <a:gd name="connsiteY139" fmla="*/ 234305 h 1216800"/>
              <a:gd name="connsiteX140" fmla="*/ 124115 w 1215022"/>
              <a:gd name="connsiteY140" fmla="*/ 246903 h 1216800"/>
              <a:gd name="connsiteX141" fmla="*/ 113383 w 1215022"/>
              <a:gd name="connsiteY141" fmla="*/ 260434 h 1216800"/>
              <a:gd name="connsiteX142" fmla="*/ 101719 w 1215022"/>
              <a:gd name="connsiteY142" fmla="*/ 285164 h 1216800"/>
              <a:gd name="connsiteX143" fmla="*/ 98452 w 1215022"/>
              <a:gd name="connsiteY143" fmla="*/ 288897 h 1216800"/>
              <a:gd name="connsiteX144" fmla="*/ 100027 w 1215022"/>
              <a:gd name="connsiteY144" fmla="*/ 290763 h 1216800"/>
              <a:gd name="connsiteX145" fmla="*/ 100361 w 1215022"/>
              <a:gd name="connsiteY145" fmla="*/ 290754 h 1216800"/>
              <a:gd name="connsiteX146" fmla="*/ 112698 w 1215022"/>
              <a:gd name="connsiteY146" fmla="*/ 270447 h 1216800"/>
              <a:gd name="connsiteX147" fmla="*/ 111517 w 1215022"/>
              <a:gd name="connsiteY147" fmla="*/ 270232 h 1216800"/>
              <a:gd name="connsiteX148" fmla="*/ 118516 w 1215022"/>
              <a:gd name="connsiteY148" fmla="*/ 258568 h 1216800"/>
              <a:gd name="connsiteX149" fmla="*/ 118516 w 1215022"/>
              <a:gd name="connsiteY149" fmla="*/ 262656 h 1216800"/>
              <a:gd name="connsiteX150" fmla="*/ 147114 w 1215022"/>
              <a:gd name="connsiteY150" fmla="*/ 224414 h 1216800"/>
              <a:gd name="connsiteX151" fmla="*/ 187035 w 1215022"/>
              <a:gd name="connsiteY151" fmla="*/ 170033 h 1216800"/>
              <a:gd name="connsiteX152" fmla="*/ 180250 w 1215022"/>
              <a:gd name="connsiteY152" fmla="*/ 177343 h 1216800"/>
              <a:gd name="connsiteX153" fmla="*/ 185240 w 1215022"/>
              <a:gd name="connsiteY153" fmla="*/ 171314 h 1216800"/>
              <a:gd name="connsiteX154" fmla="*/ 333618 w 1215022"/>
              <a:gd name="connsiteY154" fmla="*/ 64930 h 1216800"/>
              <a:gd name="connsiteX155" fmla="*/ 328020 w 1215022"/>
              <a:gd name="connsiteY155" fmla="*/ 69595 h 1216800"/>
              <a:gd name="connsiteX156" fmla="*/ 329885 w 1215022"/>
              <a:gd name="connsiteY156" fmla="*/ 69129 h 1216800"/>
              <a:gd name="connsiteX157" fmla="*/ 326619 w 1215022"/>
              <a:gd name="connsiteY157" fmla="*/ 70995 h 1216800"/>
              <a:gd name="connsiteX158" fmla="*/ 328018 w 1215022"/>
              <a:gd name="connsiteY158" fmla="*/ 69596 h 1216800"/>
              <a:gd name="connsiteX159" fmla="*/ 326269 w 1215022"/>
              <a:gd name="connsiteY159" fmla="*/ 69712 h 1216800"/>
              <a:gd name="connsiteX160" fmla="*/ 333618 w 1215022"/>
              <a:gd name="connsiteY160" fmla="*/ 64930 h 1216800"/>
              <a:gd name="connsiteX161" fmla="*/ 765746 w 1215022"/>
              <a:gd name="connsiteY161" fmla="*/ 26960 h 1216800"/>
              <a:gd name="connsiteX162" fmla="*/ 766621 w 1215022"/>
              <a:gd name="connsiteY162" fmla="*/ 29001 h 1216800"/>
              <a:gd name="connsiteX163" fmla="*/ 762989 w 1215022"/>
              <a:gd name="connsiteY163" fmla="*/ 28061 h 1216800"/>
              <a:gd name="connsiteX164" fmla="*/ 816235 w 1215022"/>
              <a:gd name="connsiteY164" fmla="*/ 44384 h 1216800"/>
              <a:gd name="connsiteX165" fmla="*/ 840279 w 1215022"/>
              <a:gd name="connsiteY165" fmla="*/ 54955 h 1216800"/>
              <a:gd name="connsiteX166" fmla="*/ 839877 w 1215022"/>
              <a:gd name="connsiteY166" fmla="*/ 54664 h 1216800"/>
              <a:gd name="connsiteX167" fmla="*/ 812814 w 1215022"/>
              <a:gd name="connsiteY167" fmla="*/ 41599 h 1216800"/>
              <a:gd name="connsiteX168" fmla="*/ 797883 w 1215022"/>
              <a:gd name="connsiteY168" fmla="*/ 37400 h 1216800"/>
              <a:gd name="connsiteX169" fmla="*/ 779219 w 1215022"/>
              <a:gd name="connsiteY169" fmla="*/ 30868 h 1216800"/>
              <a:gd name="connsiteX170" fmla="*/ 765746 w 1215022"/>
              <a:gd name="connsiteY170" fmla="*/ 26960 h 1216800"/>
              <a:gd name="connsiteX171" fmla="*/ 705189 w 1215022"/>
              <a:gd name="connsiteY171" fmla="*/ 15925 h 1216800"/>
              <a:gd name="connsiteX172" fmla="*/ 749700 w 1215022"/>
              <a:gd name="connsiteY172" fmla="*/ 23987 h 1216800"/>
              <a:gd name="connsiteX173" fmla="*/ 750514 w 1215022"/>
              <a:gd name="connsiteY173" fmla="*/ 24237 h 1216800"/>
              <a:gd name="connsiteX174" fmla="*/ 751748 w 1215022"/>
              <a:gd name="connsiteY174" fmla="*/ 23694 h 1216800"/>
              <a:gd name="connsiteX175" fmla="*/ 745157 w 1215022"/>
              <a:gd name="connsiteY175" fmla="*/ 20602 h 1216800"/>
              <a:gd name="connsiteX176" fmla="*/ 726960 w 1215022"/>
              <a:gd name="connsiteY176" fmla="*/ 16870 h 1216800"/>
              <a:gd name="connsiteX177" fmla="*/ 715295 w 1215022"/>
              <a:gd name="connsiteY177" fmla="*/ 15936 h 1216800"/>
              <a:gd name="connsiteX178" fmla="*/ 705497 w 1215022"/>
              <a:gd name="connsiteY178" fmla="*/ 15936 h 1216800"/>
              <a:gd name="connsiteX179" fmla="*/ 680951 w 1215022"/>
              <a:gd name="connsiteY179" fmla="*/ 11535 h 1216800"/>
              <a:gd name="connsiteX180" fmla="*/ 692209 w 1215022"/>
              <a:gd name="connsiteY180" fmla="*/ 13574 h 1216800"/>
              <a:gd name="connsiteX181" fmla="*/ 692199 w 1215022"/>
              <a:gd name="connsiteY181" fmla="*/ 13545 h 1216800"/>
              <a:gd name="connsiteX182" fmla="*/ 688568 w 1215022"/>
              <a:gd name="connsiteY182" fmla="*/ 12517 h 1216800"/>
              <a:gd name="connsiteX183" fmla="*/ 678901 w 1215022"/>
              <a:gd name="connsiteY183" fmla="*/ 11270 h 1216800"/>
              <a:gd name="connsiteX184" fmla="*/ 678618 w 1215022"/>
              <a:gd name="connsiteY184" fmla="*/ 11294 h 1216800"/>
              <a:gd name="connsiteX185" fmla="*/ 679484 w 1215022"/>
              <a:gd name="connsiteY185" fmla="*/ 11346 h 1216800"/>
              <a:gd name="connsiteX186" fmla="*/ 653880 w 1215022"/>
              <a:gd name="connsiteY186" fmla="*/ 8587 h 1216800"/>
              <a:gd name="connsiteX187" fmla="*/ 648105 w 1215022"/>
              <a:gd name="connsiteY187" fmla="*/ 8937 h 1216800"/>
              <a:gd name="connsiteX188" fmla="*/ 643769 w 1215022"/>
              <a:gd name="connsiteY188" fmla="*/ 9211 h 1216800"/>
              <a:gd name="connsiteX189" fmla="*/ 665349 w 1215022"/>
              <a:gd name="connsiteY189" fmla="*/ 10501 h 1216800"/>
              <a:gd name="connsiteX190" fmla="*/ 666303 w 1215022"/>
              <a:gd name="connsiteY190" fmla="*/ 10337 h 1216800"/>
              <a:gd name="connsiteX191" fmla="*/ 653880 w 1215022"/>
              <a:gd name="connsiteY191" fmla="*/ 8587 h 1216800"/>
              <a:gd name="connsiteX192" fmla="*/ 570236 w 1215022"/>
              <a:gd name="connsiteY192" fmla="*/ 3067 h 1216800"/>
              <a:gd name="connsiteX193" fmla="*/ 568317 w 1215022"/>
              <a:gd name="connsiteY193" fmla="*/ 6138 h 1216800"/>
              <a:gd name="connsiteX194" fmla="*/ 534722 w 1215022"/>
              <a:gd name="connsiteY194" fmla="*/ 8471 h 1216800"/>
              <a:gd name="connsiteX195" fmla="*/ 517924 w 1215022"/>
              <a:gd name="connsiteY195" fmla="*/ 11270 h 1216800"/>
              <a:gd name="connsiteX196" fmla="*/ 501127 w 1215022"/>
              <a:gd name="connsiteY196" fmla="*/ 15003 h 1216800"/>
              <a:gd name="connsiteX197" fmla="*/ 484329 w 1215022"/>
              <a:gd name="connsiteY197" fmla="*/ 18736 h 1216800"/>
              <a:gd name="connsiteX198" fmla="*/ 467532 w 1215022"/>
              <a:gd name="connsiteY198" fmla="*/ 22936 h 1216800"/>
              <a:gd name="connsiteX199" fmla="*/ 459133 w 1215022"/>
              <a:gd name="connsiteY199" fmla="*/ 24802 h 1216800"/>
              <a:gd name="connsiteX200" fmla="*/ 450734 w 1215022"/>
              <a:gd name="connsiteY200" fmla="*/ 27135 h 1216800"/>
              <a:gd name="connsiteX201" fmla="*/ 433470 w 1215022"/>
              <a:gd name="connsiteY201" fmla="*/ 30868 h 1216800"/>
              <a:gd name="connsiteX202" fmla="*/ 433003 w 1215022"/>
              <a:gd name="connsiteY202" fmla="*/ 27135 h 1216800"/>
              <a:gd name="connsiteX203" fmla="*/ 405474 w 1215022"/>
              <a:gd name="connsiteY203" fmla="*/ 38333 h 1216800"/>
              <a:gd name="connsiteX204" fmla="*/ 374212 w 1215022"/>
              <a:gd name="connsiteY204" fmla="*/ 52798 h 1216800"/>
              <a:gd name="connsiteX205" fmla="*/ 374212 w 1215022"/>
              <a:gd name="connsiteY205" fmla="*/ 50465 h 1216800"/>
              <a:gd name="connsiteX206" fmla="*/ 350882 w 1215022"/>
              <a:gd name="connsiteY206" fmla="*/ 59330 h 1216800"/>
              <a:gd name="connsiteX207" fmla="*/ 331751 w 1215022"/>
              <a:gd name="connsiteY207" fmla="*/ 71462 h 1216800"/>
              <a:gd name="connsiteX208" fmla="*/ 319153 w 1215022"/>
              <a:gd name="connsiteY208" fmla="*/ 78927 h 1216800"/>
              <a:gd name="connsiteX209" fmla="*/ 306089 w 1215022"/>
              <a:gd name="connsiteY209" fmla="*/ 87326 h 1216800"/>
              <a:gd name="connsiteX210" fmla="*/ 279959 w 1215022"/>
              <a:gd name="connsiteY210" fmla="*/ 104124 h 1216800"/>
              <a:gd name="connsiteX211" fmla="*/ 259895 w 1215022"/>
              <a:gd name="connsiteY211" fmla="*/ 117189 h 1216800"/>
              <a:gd name="connsiteX212" fmla="*/ 270160 w 1215022"/>
              <a:gd name="connsiteY212" fmla="*/ 109256 h 1216800"/>
              <a:gd name="connsiteX213" fmla="*/ 281826 w 1215022"/>
              <a:gd name="connsiteY213" fmla="*/ 101324 h 1216800"/>
              <a:gd name="connsiteX214" fmla="*/ 299556 w 1215022"/>
              <a:gd name="connsiteY214" fmla="*/ 88259 h 1216800"/>
              <a:gd name="connsiteX215" fmla="*/ 283692 w 1215022"/>
              <a:gd name="connsiteY215" fmla="*/ 98525 h 1216800"/>
              <a:gd name="connsiteX216" fmla="*/ 265494 w 1215022"/>
              <a:gd name="connsiteY216" fmla="*/ 110189 h 1216800"/>
              <a:gd name="connsiteX217" fmla="*/ 248697 w 1215022"/>
              <a:gd name="connsiteY217" fmla="*/ 122321 h 1216800"/>
              <a:gd name="connsiteX218" fmla="*/ 237032 w 1215022"/>
              <a:gd name="connsiteY218" fmla="*/ 133053 h 1216800"/>
              <a:gd name="connsiteX219" fmla="*/ 238899 w 1215022"/>
              <a:gd name="connsiteY219" fmla="*/ 132120 h 1216800"/>
              <a:gd name="connsiteX220" fmla="*/ 196839 w 1215022"/>
              <a:gd name="connsiteY220" fmla="*/ 170767 h 1216800"/>
              <a:gd name="connsiteX221" fmla="*/ 193314 w 1215022"/>
              <a:gd name="connsiteY221" fmla="*/ 175045 h 1216800"/>
              <a:gd name="connsiteX222" fmla="*/ 228074 w 1215022"/>
              <a:gd name="connsiteY222" fmla="*/ 143453 h 1216800"/>
              <a:gd name="connsiteX223" fmla="*/ 607978 w 1215022"/>
              <a:gd name="connsiteY223" fmla="*/ 7071 h 1216800"/>
              <a:gd name="connsiteX224" fmla="*/ 630965 w 1215022"/>
              <a:gd name="connsiteY224" fmla="*/ 8445 h 1216800"/>
              <a:gd name="connsiteX225" fmla="*/ 627108 w 1215022"/>
              <a:gd name="connsiteY225" fmla="*/ 8004 h 1216800"/>
              <a:gd name="connsiteX226" fmla="*/ 638773 w 1215022"/>
              <a:gd name="connsiteY226" fmla="*/ 7071 h 1216800"/>
              <a:gd name="connsiteX227" fmla="*/ 652305 w 1215022"/>
              <a:gd name="connsiteY227" fmla="*/ 6605 h 1216800"/>
              <a:gd name="connsiteX228" fmla="*/ 667236 w 1215022"/>
              <a:gd name="connsiteY228" fmla="*/ 4738 h 1216800"/>
              <a:gd name="connsiteX229" fmla="*/ 668635 w 1215022"/>
              <a:gd name="connsiteY229" fmla="*/ 5671 h 1216800"/>
              <a:gd name="connsiteX230" fmla="*/ 696165 w 1215022"/>
              <a:gd name="connsiteY230" fmla="*/ 8471 h 1216800"/>
              <a:gd name="connsiteX231" fmla="*/ 688232 w 1215022"/>
              <a:gd name="connsiteY231" fmla="*/ 8471 h 1216800"/>
              <a:gd name="connsiteX232" fmla="*/ 699898 w 1215022"/>
              <a:gd name="connsiteY232" fmla="*/ 10337 h 1216800"/>
              <a:gd name="connsiteX233" fmla="*/ 711096 w 1215022"/>
              <a:gd name="connsiteY233" fmla="*/ 12204 h 1216800"/>
              <a:gd name="connsiteX234" fmla="*/ 733026 w 1215022"/>
              <a:gd name="connsiteY234" fmla="*/ 15003 h 1216800"/>
              <a:gd name="connsiteX235" fmla="*/ 754023 w 1215022"/>
              <a:gd name="connsiteY235" fmla="*/ 18736 h 1216800"/>
              <a:gd name="connsiteX236" fmla="*/ 774087 w 1215022"/>
              <a:gd name="connsiteY236" fmla="*/ 25735 h 1216800"/>
              <a:gd name="connsiteX237" fmla="*/ 770821 w 1215022"/>
              <a:gd name="connsiteY237" fmla="*/ 26202 h 1216800"/>
              <a:gd name="connsiteX238" fmla="*/ 786685 w 1215022"/>
              <a:gd name="connsiteY238" fmla="*/ 30868 h 1216800"/>
              <a:gd name="connsiteX239" fmla="*/ 801149 w 1215022"/>
              <a:gd name="connsiteY239" fmla="*/ 36000 h 1216800"/>
              <a:gd name="connsiteX240" fmla="*/ 816080 w 1215022"/>
              <a:gd name="connsiteY240" fmla="*/ 40666 h 1216800"/>
              <a:gd name="connsiteX241" fmla="*/ 832412 w 1215022"/>
              <a:gd name="connsiteY241" fmla="*/ 45799 h 1216800"/>
              <a:gd name="connsiteX242" fmla="*/ 844543 w 1215022"/>
              <a:gd name="connsiteY242" fmla="*/ 55131 h 1216800"/>
              <a:gd name="connsiteX243" fmla="*/ 865073 w 1215022"/>
              <a:gd name="connsiteY243" fmla="*/ 62596 h 1216800"/>
              <a:gd name="connsiteX244" fmla="*/ 885137 w 1215022"/>
              <a:gd name="connsiteY244" fmla="*/ 70995 h 1216800"/>
              <a:gd name="connsiteX245" fmla="*/ 858599 w 1215022"/>
              <a:gd name="connsiteY245" fmla="*/ 61021 h 1216800"/>
              <a:gd name="connsiteX246" fmla="*/ 849885 w 1215022"/>
              <a:gd name="connsiteY246" fmla="*/ 59178 h 1216800"/>
              <a:gd name="connsiteX247" fmla="*/ 879220 w 1215022"/>
              <a:gd name="connsiteY247" fmla="*/ 72075 h 1216800"/>
              <a:gd name="connsiteX248" fmla="*/ 918174 w 1215022"/>
              <a:gd name="connsiteY248" fmla="*/ 95872 h 1216800"/>
              <a:gd name="connsiteX249" fmla="*/ 918265 w 1215022"/>
              <a:gd name="connsiteY249" fmla="*/ 95725 h 1216800"/>
              <a:gd name="connsiteX250" fmla="*/ 877671 w 1215022"/>
              <a:gd name="connsiteY250" fmla="*/ 70995 h 1216800"/>
              <a:gd name="connsiteX251" fmla="*/ 893536 w 1215022"/>
              <a:gd name="connsiteY251" fmla="*/ 76594 h 1216800"/>
              <a:gd name="connsiteX252" fmla="*/ 905200 w 1215022"/>
              <a:gd name="connsiteY252" fmla="*/ 82193 h 1216800"/>
              <a:gd name="connsiteX253" fmla="*/ 923398 w 1215022"/>
              <a:gd name="connsiteY253" fmla="*/ 93858 h 1216800"/>
              <a:gd name="connsiteX254" fmla="*/ 942995 w 1215022"/>
              <a:gd name="connsiteY254" fmla="*/ 108323 h 1216800"/>
              <a:gd name="connsiteX255" fmla="*/ 956060 w 1215022"/>
              <a:gd name="connsiteY255" fmla="*/ 118121 h 1216800"/>
              <a:gd name="connsiteX256" fmla="*/ 972857 w 1215022"/>
              <a:gd name="connsiteY256" fmla="*/ 129786 h 1216800"/>
              <a:gd name="connsiteX257" fmla="*/ 959754 w 1215022"/>
              <a:gd name="connsiteY257" fmla="*/ 121797 h 1216800"/>
              <a:gd name="connsiteX258" fmla="*/ 988706 w 1215022"/>
              <a:gd name="connsiteY258" fmla="*/ 144626 h 1216800"/>
              <a:gd name="connsiteX259" fmla="*/ 987789 w 1215022"/>
              <a:gd name="connsiteY259" fmla="*/ 143784 h 1216800"/>
              <a:gd name="connsiteX260" fmla="*/ 991490 w 1215022"/>
              <a:gd name="connsiteY260" fmla="*/ 146822 h 1216800"/>
              <a:gd name="connsiteX261" fmla="*/ 997474 w 1215022"/>
              <a:gd name="connsiteY261" fmla="*/ 151540 h 1216800"/>
              <a:gd name="connsiteX262" fmla="*/ 998946 w 1215022"/>
              <a:gd name="connsiteY262" fmla="*/ 152939 h 1216800"/>
              <a:gd name="connsiteX263" fmla="*/ 1005986 w 1215022"/>
              <a:gd name="connsiteY263" fmla="*/ 158716 h 1216800"/>
              <a:gd name="connsiteX264" fmla="*/ 1009149 w 1215022"/>
              <a:gd name="connsiteY264" fmla="*/ 162637 h 1216800"/>
              <a:gd name="connsiteX265" fmla="*/ 1038055 w 1215022"/>
              <a:gd name="connsiteY265" fmla="*/ 190114 h 1216800"/>
              <a:gd name="connsiteX266" fmla="*/ 1026517 w 1215022"/>
              <a:gd name="connsiteY266" fmla="*/ 177846 h 1216800"/>
              <a:gd name="connsiteX267" fmla="*/ 1063377 w 1215022"/>
              <a:gd name="connsiteY267" fmla="*/ 213774 h 1216800"/>
              <a:gd name="connsiteX268" fmla="*/ 1061511 w 1215022"/>
              <a:gd name="connsiteY268" fmla="*/ 216574 h 1216800"/>
              <a:gd name="connsiteX269" fmla="*/ 1058120 w 1215022"/>
              <a:gd name="connsiteY269" fmla="*/ 213582 h 1216800"/>
              <a:gd name="connsiteX270" fmla="*/ 1076110 w 1215022"/>
              <a:gd name="connsiteY270" fmla="*/ 235119 h 1216800"/>
              <a:gd name="connsiteX271" fmla="*/ 1081575 w 1215022"/>
              <a:gd name="connsiteY271" fmla="*/ 238971 h 1216800"/>
              <a:gd name="connsiteX272" fmla="*/ 1090463 w 1215022"/>
              <a:gd name="connsiteY272" fmla="*/ 252302 h 1216800"/>
              <a:gd name="connsiteX273" fmla="*/ 1090837 w 1215022"/>
              <a:gd name="connsiteY273" fmla="*/ 252751 h 1216800"/>
              <a:gd name="connsiteX274" fmla="*/ 1092236 w 1215022"/>
              <a:gd name="connsiteY274" fmla="*/ 254962 h 1216800"/>
              <a:gd name="connsiteX275" fmla="*/ 1098372 w 1215022"/>
              <a:gd name="connsiteY275" fmla="*/ 264167 h 1216800"/>
              <a:gd name="connsiteX276" fmla="*/ 1095545 w 1215022"/>
              <a:gd name="connsiteY276" fmla="*/ 260194 h 1216800"/>
              <a:gd name="connsiteX277" fmla="*/ 1133139 w 1215022"/>
              <a:gd name="connsiteY277" fmla="*/ 319634 h 1216800"/>
              <a:gd name="connsiteX278" fmla="*/ 1150591 w 1215022"/>
              <a:gd name="connsiteY278" fmla="*/ 355863 h 1216800"/>
              <a:gd name="connsiteX279" fmla="*/ 1150632 w 1215022"/>
              <a:gd name="connsiteY279" fmla="*/ 355153 h 1216800"/>
              <a:gd name="connsiteX280" fmla="*/ 1151370 w 1215022"/>
              <a:gd name="connsiteY280" fmla="*/ 357480 h 1216800"/>
              <a:gd name="connsiteX281" fmla="*/ 1158289 w 1215022"/>
              <a:gd name="connsiteY281" fmla="*/ 371842 h 1216800"/>
              <a:gd name="connsiteX282" fmla="*/ 1158855 w 1215022"/>
              <a:gd name="connsiteY282" fmla="*/ 373390 h 1216800"/>
              <a:gd name="connsiteX283" fmla="*/ 1159497 w 1215022"/>
              <a:gd name="connsiteY283" fmla="*/ 373817 h 1216800"/>
              <a:gd name="connsiteX284" fmla="*/ 1165519 w 1215022"/>
              <a:gd name="connsiteY284" fmla="*/ 391234 h 1216800"/>
              <a:gd name="connsiteX285" fmla="*/ 1165904 w 1215022"/>
              <a:gd name="connsiteY285" fmla="*/ 392649 h 1216800"/>
              <a:gd name="connsiteX286" fmla="*/ 1178372 w 1215022"/>
              <a:gd name="connsiteY286" fmla="*/ 426714 h 1216800"/>
              <a:gd name="connsiteX287" fmla="*/ 1205223 w 1215022"/>
              <a:gd name="connsiteY287" fmla="*/ 604317 h 1216800"/>
              <a:gd name="connsiteX288" fmla="*/ 1202140 w 1215022"/>
              <a:gd name="connsiteY288" fmla="*/ 665382 h 1216800"/>
              <a:gd name="connsiteX289" fmla="*/ 1196696 w 1215022"/>
              <a:gd name="connsiteY289" fmla="*/ 701051 h 1216800"/>
              <a:gd name="connsiteX290" fmla="*/ 1198224 w 1215022"/>
              <a:gd name="connsiteY290" fmla="*/ 694837 h 1216800"/>
              <a:gd name="connsiteX291" fmla="*/ 1197291 w 1215022"/>
              <a:gd name="connsiteY291" fmla="*/ 712567 h 1216800"/>
              <a:gd name="connsiteX292" fmla="*/ 1198691 w 1215022"/>
              <a:gd name="connsiteY292" fmla="*/ 706968 h 1216800"/>
              <a:gd name="connsiteX293" fmla="*/ 1196825 w 1215022"/>
              <a:gd name="connsiteY293" fmla="*/ 726565 h 1216800"/>
              <a:gd name="connsiteX294" fmla="*/ 1200557 w 1215022"/>
              <a:gd name="connsiteY294" fmla="*/ 706035 h 1216800"/>
              <a:gd name="connsiteX295" fmla="*/ 1202424 w 1215022"/>
              <a:gd name="connsiteY295" fmla="*/ 689238 h 1216800"/>
              <a:gd name="connsiteX296" fmla="*/ 1201957 w 1215022"/>
              <a:gd name="connsiteY296" fmla="*/ 669174 h 1216800"/>
              <a:gd name="connsiteX297" fmla="*/ 1204757 w 1215022"/>
              <a:gd name="connsiteY297" fmla="*/ 660775 h 1216800"/>
              <a:gd name="connsiteX298" fmla="*/ 1208023 w 1215022"/>
              <a:gd name="connsiteY298" fmla="*/ 634646 h 1216800"/>
              <a:gd name="connsiteX299" fmla="*/ 1210823 w 1215022"/>
              <a:gd name="connsiteY299" fmla="*/ 652377 h 1216800"/>
              <a:gd name="connsiteX300" fmla="*/ 1210823 w 1215022"/>
              <a:gd name="connsiteY300" fmla="*/ 672907 h 1216800"/>
              <a:gd name="connsiteX301" fmla="*/ 1208023 w 1215022"/>
              <a:gd name="connsiteY301" fmla="*/ 699503 h 1216800"/>
              <a:gd name="connsiteX302" fmla="*/ 1205223 w 1215022"/>
              <a:gd name="connsiteY302" fmla="*/ 716300 h 1216800"/>
              <a:gd name="connsiteX303" fmla="*/ 1203823 w 1215022"/>
              <a:gd name="connsiteY303" fmla="*/ 725632 h 1216800"/>
              <a:gd name="connsiteX304" fmla="*/ 1201491 w 1215022"/>
              <a:gd name="connsiteY304" fmla="*/ 735897 h 1216800"/>
              <a:gd name="connsiteX305" fmla="*/ 1157164 w 1215022"/>
              <a:gd name="connsiteY305" fmla="*/ 867012 h 1216800"/>
              <a:gd name="connsiteX306" fmla="*/ 1083441 w 1215022"/>
              <a:gd name="connsiteY306" fmla="*/ 984594 h 1216800"/>
              <a:gd name="connsiteX307" fmla="*/ 984989 w 1215022"/>
              <a:gd name="connsiteY307" fmla="*/ 1082580 h 1216800"/>
              <a:gd name="connsiteX308" fmla="*/ 866939 w 1215022"/>
              <a:gd name="connsiteY308" fmla="*/ 1156303 h 1216800"/>
              <a:gd name="connsiteX309" fmla="*/ 852008 w 1215022"/>
              <a:gd name="connsiteY309" fmla="*/ 1162368 h 1216800"/>
              <a:gd name="connsiteX310" fmla="*/ 834278 w 1215022"/>
              <a:gd name="connsiteY310" fmla="*/ 1169367 h 1216800"/>
              <a:gd name="connsiteX311" fmla="*/ 810481 w 1215022"/>
              <a:gd name="connsiteY311" fmla="*/ 1178232 h 1216800"/>
              <a:gd name="connsiteX312" fmla="*/ 780619 w 1215022"/>
              <a:gd name="connsiteY312" fmla="*/ 1187564 h 1216800"/>
              <a:gd name="connsiteX313" fmla="*/ 763355 w 1215022"/>
              <a:gd name="connsiteY313" fmla="*/ 1192230 h 1216800"/>
              <a:gd name="connsiteX314" fmla="*/ 745157 w 1215022"/>
              <a:gd name="connsiteY314" fmla="*/ 1196896 h 1216800"/>
              <a:gd name="connsiteX315" fmla="*/ 704563 w 1215022"/>
              <a:gd name="connsiteY315" fmla="*/ 1205762 h 1216800"/>
              <a:gd name="connsiteX316" fmla="*/ 682633 w 1215022"/>
              <a:gd name="connsiteY316" fmla="*/ 1209495 h 1216800"/>
              <a:gd name="connsiteX317" fmla="*/ 671435 w 1215022"/>
              <a:gd name="connsiteY317" fmla="*/ 1211361 h 1216800"/>
              <a:gd name="connsiteX318" fmla="*/ 659770 w 1215022"/>
              <a:gd name="connsiteY318" fmla="*/ 1212761 h 1216800"/>
              <a:gd name="connsiteX319" fmla="*/ 642039 w 1215022"/>
              <a:gd name="connsiteY319" fmla="*/ 1214627 h 1216800"/>
              <a:gd name="connsiteX320" fmla="*/ 623375 w 1215022"/>
              <a:gd name="connsiteY320" fmla="*/ 1216027 h 1216800"/>
              <a:gd name="connsiteX321" fmla="*/ 582781 w 1215022"/>
              <a:gd name="connsiteY321" fmla="*/ 1216494 h 1216800"/>
              <a:gd name="connsiteX322" fmla="*/ 599112 w 1215022"/>
              <a:gd name="connsiteY322" fmla="*/ 1213694 h 1216800"/>
              <a:gd name="connsiteX323" fmla="*/ 615443 w 1215022"/>
              <a:gd name="connsiteY323" fmla="*/ 1210428 h 1216800"/>
              <a:gd name="connsiteX324" fmla="*/ 623375 w 1215022"/>
              <a:gd name="connsiteY324" fmla="*/ 1214627 h 1216800"/>
              <a:gd name="connsiteX325" fmla="*/ 641573 w 1215022"/>
              <a:gd name="connsiteY325" fmla="*/ 1214161 h 1216800"/>
              <a:gd name="connsiteX326" fmla="*/ 650438 w 1215022"/>
              <a:gd name="connsiteY326" fmla="*/ 1212761 h 1216800"/>
              <a:gd name="connsiteX327" fmla="*/ 651838 w 1215022"/>
              <a:gd name="connsiteY327" fmla="*/ 1210428 h 1216800"/>
              <a:gd name="connsiteX328" fmla="*/ 674235 w 1215022"/>
              <a:gd name="connsiteY328" fmla="*/ 1204362 h 1216800"/>
              <a:gd name="connsiteX329" fmla="*/ 697564 w 1215022"/>
              <a:gd name="connsiteY329" fmla="*/ 1202962 h 1216800"/>
              <a:gd name="connsiteX330" fmla="*/ 727427 w 1215022"/>
              <a:gd name="connsiteY330" fmla="*/ 1192697 h 1216800"/>
              <a:gd name="connsiteX331" fmla="*/ 655571 w 1215022"/>
              <a:gd name="connsiteY331" fmla="*/ 1202496 h 1216800"/>
              <a:gd name="connsiteX332" fmla="*/ 637840 w 1215022"/>
              <a:gd name="connsiteY332" fmla="*/ 1203429 h 1216800"/>
              <a:gd name="connsiteX333" fmla="*/ 621509 w 1215022"/>
              <a:gd name="connsiteY333" fmla="*/ 1204362 h 1216800"/>
              <a:gd name="connsiteX334" fmla="*/ 607511 w 1215022"/>
              <a:gd name="connsiteY334" fmla="*/ 1205762 h 1216800"/>
              <a:gd name="connsiteX335" fmla="*/ 596312 w 1215022"/>
              <a:gd name="connsiteY335" fmla="*/ 1208095 h 1216800"/>
              <a:gd name="connsiteX336" fmla="*/ 584181 w 1215022"/>
              <a:gd name="connsiteY336" fmla="*/ 1212761 h 1216800"/>
              <a:gd name="connsiteX337" fmla="*/ 562251 w 1215022"/>
              <a:gd name="connsiteY337" fmla="*/ 1212761 h 1216800"/>
              <a:gd name="connsiteX338" fmla="*/ 540321 w 1215022"/>
              <a:gd name="connsiteY338" fmla="*/ 1210428 h 1216800"/>
              <a:gd name="connsiteX339" fmla="*/ 544520 w 1215022"/>
              <a:gd name="connsiteY339" fmla="*/ 1209495 h 1216800"/>
              <a:gd name="connsiteX340" fmla="*/ 566450 w 1215022"/>
              <a:gd name="connsiteY340" fmla="*/ 1209961 h 1216800"/>
              <a:gd name="connsiteX341" fmla="*/ 581381 w 1215022"/>
              <a:gd name="connsiteY341" fmla="*/ 1208562 h 1216800"/>
              <a:gd name="connsiteX342" fmla="*/ 597246 w 1215022"/>
              <a:gd name="connsiteY342" fmla="*/ 1202496 h 1216800"/>
              <a:gd name="connsiteX343" fmla="*/ 568316 w 1215022"/>
              <a:gd name="connsiteY343" fmla="*/ 1200629 h 1216800"/>
              <a:gd name="connsiteX344" fmla="*/ 539387 w 1215022"/>
              <a:gd name="connsiteY344" fmla="*/ 1197363 h 1216800"/>
              <a:gd name="connsiteX345" fmla="*/ 550119 w 1215022"/>
              <a:gd name="connsiteY345" fmla="*/ 1201096 h 1216800"/>
              <a:gd name="connsiteX346" fmla="*/ 539854 w 1215022"/>
              <a:gd name="connsiteY346" fmla="*/ 1202029 h 1216800"/>
              <a:gd name="connsiteX347" fmla="*/ 519790 w 1215022"/>
              <a:gd name="connsiteY347" fmla="*/ 1201562 h 1216800"/>
              <a:gd name="connsiteX348" fmla="*/ 500193 w 1215022"/>
              <a:gd name="connsiteY348" fmla="*/ 1200629 h 1216800"/>
              <a:gd name="connsiteX349" fmla="*/ 511391 w 1215022"/>
              <a:gd name="connsiteY349" fmla="*/ 1202496 h 1216800"/>
              <a:gd name="connsiteX350" fmla="*/ 478730 w 1215022"/>
              <a:gd name="connsiteY350" fmla="*/ 1200629 h 1216800"/>
              <a:gd name="connsiteX351" fmla="*/ 476863 w 1215022"/>
              <a:gd name="connsiteY351" fmla="*/ 1199230 h 1216800"/>
              <a:gd name="connsiteX352" fmla="*/ 460066 w 1215022"/>
              <a:gd name="connsiteY352" fmla="*/ 1195963 h 1216800"/>
              <a:gd name="connsiteX353" fmla="*/ 444668 w 1215022"/>
              <a:gd name="connsiteY353" fmla="*/ 1192697 h 1216800"/>
              <a:gd name="connsiteX354" fmla="*/ 428804 w 1215022"/>
              <a:gd name="connsiteY354" fmla="*/ 1188964 h 1216800"/>
              <a:gd name="connsiteX355" fmla="*/ 411073 w 1215022"/>
              <a:gd name="connsiteY355" fmla="*/ 1182898 h 1216800"/>
              <a:gd name="connsiteX356" fmla="*/ 409207 w 1215022"/>
              <a:gd name="connsiteY356" fmla="*/ 1180566 h 1216800"/>
              <a:gd name="connsiteX357" fmla="*/ 397542 w 1215022"/>
              <a:gd name="connsiteY357" fmla="*/ 1176833 h 1216800"/>
              <a:gd name="connsiteX358" fmla="*/ 384944 w 1215022"/>
              <a:gd name="connsiteY358" fmla="*/ 1172167 h 1216800"/>
              <a:gd name="connsiteX359" fmla="*/ 364880 w 1215022"/>
              <a:gd name="connsiteY359" fmla="*/ 1165635 h 1216800"/>
              <a:gd name="connsiteX360" fmla="*/ 350415 w 1215022"/>
              <a:gd name="connsiteY360" fmla="*/ 1156769 h 1216800"/>
              <a:gd name="connsiteX361" fmla="*/ 343883 w 1215022"/>
              <a:gd name="connsiteY361" fmla="*/ 1150703 h 1216800"/>
              <a:gd name="connsiteX362" fmla="*/ 369546 w 1215022"/>
              <a:gd name="connsiteY362" fmla="*/ 1161435 h 1216800"/>
              <a:gd name="connsiteX363" fmla="*/ 388676 w 1215022"/>
              <a:gd name="connsiteY363" fmla="*/ 1166568 h 1216800"/>
              <a:gd name="connsiteX364" fmla="*/ 375145 w 1215022"/>
              <a:gd name="connsiteY364" fmla="*/ 1161435 h 1216800"/>
              <a:gd name="connsiteX365" fmla="*/ 361614 w 1215022"/>
              <a:gd name="connsiteY365" fmla="*/ 1155836 h 1216800"/>
              <a:gd name="connsiteX366" fmla="*/ 348549 w 1215022"/>
              <a:gd name="connsiteY366" fmla="*/ 1149770 h 1216800"/>
              <a:gd name="connsiteX367" fmla="*/ 335484 w 1215022"/>
              <a:gd name="connsiteY367" fmla="*/ 1143238 h 1216800"/>
              <a:gd name="connsiteX368" fmla="*/ 367213 w 1215022"/>
              <a:gd name="connsiteY368" fmla="*/ 1150237 h 1216800"/>
              <a:gd name="connsiteX369" fmla="*/ 361405 w 1215022"/>
              <a:gd name="connsiteY369" fmla="*/ 1147265 h 1216800"/>
              <a:gd name="connsiteX370" fmla="*/ 323295 w 1215022"/>
              <a:gd name="connsiteY370" fmla="*/ 1129478 h 1216800"/>
              <a:gd name="connsiteX371" fmla="*/ 304177 w 1215022"/>
              <a:gd name="connsiteY371" fmla="*/ 1117864 h 1216800"/>
              <a:gd name="connsiteX372" fmla="*/ 302998 w 1215022"/>
              <a:gd name="connsiteY372" fmla="*/ 1118100 h 1216800"/>
              <a:gd name="connsiteX373" fmla="*/ 305156 w 1215022"/>
              <a:gd name="connsiteY373" fmla="*/ 1122708 h 1216800"/>
              <a:gd name="connsiteX374" fmla="*/ 324753 w 1215022"/>
              <a:gd name="connsiteY374" fmla="*/ 1132039 h 1216800"/>
              <a:gd name="connsiteX375" fmla="*/ 310288 w 1215022"/>
              <a:gd name="connsiteY375" fmla="*/ 1126440 h 1216800"/>
              <a:gd name="connsiteX376" fmla="*/ 292091 w 1215022"/>
              <a:gd name="connsiteY376" fmla="*/ 1117108 h 1216800"/>
              <a:gd name="connsiteX377" fmla="*/ 319620 w 1215022"/>
              <a:gd name="connsiteY377" fmla="*/ 1133906 h 1216800"/>
              <a:gd name="connsiteX378" fmla="*/ 294890 w 1215022"/>
              <a:gd name="connsiteY378" fmla="*/ 1124574 h 1216800"/>
              <a:gd name="connsiteX379" fmla="*/ 322419 w 1215022"/>
              <a:gd name="connsiteY379" fmla="*/ 1137639 h 1216800"/>
              <a:gd name="connsiteX380" fmla="*/ 335484 w 1215022"/>
              <a:gd name="connsiteY380" fmla="*/ 1142305 h 1216800"/>
              <a:gd name="connsiteX381" fmla="*/ 334249 w 1215022"/>
              <a:gd name="connsiteY381" fmla="*/ 1143320 h 1216800"/>
              <a:gd name="connsiteX382" fmla="*/ 335018 w 1215022"/>
              <a:gd name="connsiteY382" fmla="*/ 1143705 h 1216800"/>
              <a:gd name="connsiteX383" fmla="*/ 333618 w 1215022"/>
              <a:gd name="connsiteY383" fmla="*/ 1143705 h 1216800"/>
              <a:gd name="connsiteX384" fmla="*/ 333382 w 1215022"/>
              <a:gd name="connsiteY384" fmla="*/ 1143232 h 1216800"/>
              <a:gd name="connsiteX385" fmla="*/ 328544 w 1215022"/>
              <a:gd name="connsiteY385" fmla="*/ 1142071 h 1216800"/>
              <a:gd name="connsiteX386" fmla="*/ 316354 w 1215022"/>
              <a:gd name="connsiteY386" fmla="*/ 1137639 h 1216800"/>
              <a:gd name="connsiteX387" fmla="*/ 294890 w 1215022"/>
              <a:gd name="connsiteY387" fmla="*/ 1125507 h 1216800"/>
              <a:gd name="connsiteX388" fmla="*/ 278506 w 1215022"/>
              <a:gd name="connsiteY388" fmla="*/ 1115313 h 1216800"/>
              <a:gd name="connsiteX389" fmla="*/ 278559 w 1215022"/>
              <a:gd name="connsiteY389" fmla="*/ 1114776 h 1216800"/>
              <a:gd name="connsiteX390" fmla="*/ 268294 w 1215022"/>
              <a:gd name="connsiteY390" fmla="*/ 1108243 h 1216800"/>
              <a:gd name="connsiteX391" fmla="*/ 258496 w 1215022"/>
              <a:gd name="connsiteY391" fmla="*/ 1101711 h 1216800"/>
              <a:gd name="connsiteX392" fmla="*/ 239365 w 1215022"/>
              <a:gd name="connsiteY392" fmla="*/ 1088646 h 1216800"/>
              <a:gd name="connsiteX393" fmla="*/ 219768 w 1215022"/>
              <a:gd name="connsiteY393" fmla="*/ 1073248 h 1216800"/>
              <a:gd name="connsiteX394" fmla="*/ 197838 w 1215022"/>
              <a:gd name="connsiteY394" fmla="*/ 1052718 h 1216800"/>
              <a:gd name="connsiteX395" fmla="*/ 208569 w 1215022"/>
              <a:gd name="connsiteY395" fmla="*/ 1058784 h 1216800"/>
              <a:gd name="connsiteX396" fmla="*/ 193638 w 1215022"/>
              <a:gd name="connsiteY396" fmla="*/ 1043386 h 1216800"/>
              <a:gd name="connsiteX397" fmla="*/ 178707 w 1215022"/>
              <a:gd name="connsiteY397" fmla="*/ 1033588 h 1216800"/>
              <a:gd name="connsiteX398" fmla="*/ 155377 w 1215022"/>
              <a:gd name="connsiteY398" fmla="*/ 1007924 h 1216800"/>
              <a:gd name="connsiteX399" fmla="*/ 131581 w 1215022"/>
              <a:gd name="connsiteY399" fmla="*/ 980862 h 1216800"/>
              <a:gd name="connsiteX400" fmla="*/ 120849 w 1215022"/>
              <a:gd name="connsiteY400" fmla="*/ 967797 h 1216800"/>
              <a:gd name="connsiteX401" fmla="*/ 111984 w 1215022"/>
              <a:gd name="connsiteY401" fmla="*/ 955199 h 1216800"/>
              <a:gd name="connsiteX402" fmla="*/ 104985 w 1215022"/>
              <a:gd name="connsiteY402" fmla="*/ 944467 h 1216800"/>
              <a:gd name="connsiteX403" fmla="*/ 100785 w 1215022"/>
              <a:gd name="connsiteY403" fmla="*/ 935602 h 1216800"/>
              <a:gd name="connsiteX404" fmla="*/ 108717 w 1215022"/>
              <a:gd name="connsiteY404" fmla="*/ 947733 h 1216800"/>
              <a:gd name="connsiteX405" fmla="*/ 113383 w 1215022"/>
              <a:gd name="connsiteY405" fmla="*/ 952866 h 1216800"/>
              <a:gd name="connsiteX406" fmla="*/ 123649 w 1215022"/>
              <a:gd name="connsiteY406" fmla="*/ 964064 h 1216800"/>
              <a:gd name="connsiteX407" fmla="*/ 111797 w 1215022"/>
              <a:gd name="connsiteY407" fmla="*/ 947768 h 1216800"/>
              <a:gd name="connsiteX408" fmla="*/ 128315 w 1215022"/>
              <a:gd name="connsiteY408" fmla="*/ 969197 h 1216800"/>
              <a:gd name="connsiteX409" fmla="*/ 145579 w 1215022"/>
              <a:gd name="connsiteY409" fmla="*/ 990661 h 1216800"/>
              <a:gd name="connsiteX410" fmla="*/ 160976 w 1215022"/>
              <a:gd name="connsiteY410" fmla="*/ 1010724 h 1216800"/>
              <a:gd name="connsiteX411" fmla="*/ 174974 w 1215022"/>
              <a:gd name="connsiteY411" fmla="*/ 1023789 h 1216800"/>
              <a:gd name="connsiteX412" fmla="*/ 182907 w 1215022"/>
              <a:gd name="connsiteY412" fmla="*/ 1031721 h 1216800"/>
              <a:gd name="connsiteX413" fmla="*/ 191306 w 1215022"/>
              <a:gd name="connsiteY413" fmla="*/ 1039187 h 1216800"/>
              <a:gd name="connsiteX414" fmla="*/ 206237 w 1215022"/>
              <a:gd name="connsiteY414" fmla="*/ 1051785 h 1216800"/>
              <a:gd name="connsiteX415" fmla="*/ 216035 w 1215022"/>
              <a:gd name="connsiteY415" fmla="*/ 1057384 h 1216800"/>
              <a:gd name="connsiteX416" fmla="*/ 187573 w 1215022"/>
              <a:gd name="connsiteY416" fmla="*/ 1030788 h 1216800"/>
              <a:gd name="connsiteX417" fmla="*/ 193989 w 1215022"/>
              <a:gd name="connsiteY417" fmla="*/ 1034871 h 1216800"/>
              <a:gd name="connsiteX418" fmla="*/ 194129 w 1215022"/>
              <a:gd name="connsiteY418" fmla="*/ 1034330 h 1216800"/>
              <a:gd name="connsiteX419" fmla="*/ 185661 w 1215022"/>
              <a:gd name="connsiteY419" fmla="*/ 1026633 h 1216800"/>
              <a:gd name="connsiteX420" fmla="*/ 182086 w 1215022"/>
              <a:gd name="connsiteY420" fmla="*/ 1022700 h 1216800"/>
              <a:gd name="connsiteX421" fmla="*/ 176039 w 1215022"/>
              <a:gd name="connsiteY421" fmla="*/ 1018007 h 1216800"/>
              <a:gd name="connsiteX422" fmla="*/ 129715 w 1215022"/>
              <a:gd name="connsiteY422" fmla="*/ 964531 h 1216800"/>
              <a:gd name="connsiteX423" fmla="*/ 142346 w 1215022"/>
              <a:gd name="connsiteY423" fmla="*/ 977845 h 1216800"/>
              <a:gd name="connsiteX424" fmla="*/ 137760 w 1215022"/>
              <a:gd name="connsiteY424" fmla="*/ 971711 h 1216800"/>
              <a:gd name="connsiteX425" fmla="*/ 137705 w 1215022"/>
              <a:gd name="connsiteY425" fmla="*/ 971647 h 1216800"/>
              <a:gd name="connsiteX426" fmla="*/ 127381 w 1215022"/>
              <a:gd name="connsiteY426" fmla="*/ 959865 h 1216800"/>
              <a:gd name="connsiteX427" fmla="*/ 119624 w 1215022"/>
              <a:gd name="connsiteY427" fmla="*/ 949075 h 1216800"/>
              <a:gd name="connsiteX428" fmla="*/ 118904 w 1215022"/>
              <a:gd name="connsiteY428" fmla="*/ 947081 h 1216800"/>
              <a:gd name="connsiteX429" fmla="*/ 118495 w 1215022"/>
              <a:gd name="connsiteY429" fmla="*/ 945949 h 1216800"/>
              <a:gd name="connsiteX430" fmla="*/ 112732 w 1215022"/>
              <a:gd name="connsiteY430" fmla="*/ 938243 h 1216800"/>
              <a:gd name="connsiteX431" fmla="*/ 106965 w 1215022"/>
              <a:gd name="connsiteY431" fmla="*/ 928749 h 1216800"/>
              <a:gd name="connsiteX432" fmla="*/ 107653 w 1215022"/>
              <a:gd name="connsiteY432" fmla="*/ 932474 h 1216800"/>
              <a:gd name="connsiteX433" fmla="*/ 98584 w 1215022"/>
              <a:gd name="connsiteY433" fmla="*/ 925577 h 1216800"/>
              <a:gd name="connsiteX434" fmla="*/ 96411 w 1215022"/>
              <a:gd name="connsiteY434" fmla="*/ 924827 h 1216800"/>
              <a:gd name="connsiteX435" fmla="*/ 93786 w 1215022"/>
              <a:gd name="connsiteY435" fmla="*/ 920671 h 1216800"/>
              <a:gd name="connsiteX436" fmla="*/ 83521 w 1215022"/>
              <a:gd name="connsiteY436" fmla="*/ 902473 h 1216800"/>
              <a:gd name="connsiteX437" fmla="*/ 76522 w 1215022"/>
              <a:gd name="connsiteY437" fmla="*/ 890808 h 1216800"/>
              <a:gd name="connsiteX438" fmla="*/ 67657 w 1215022"/>
              <a:gd name="connsiteY438" fmla="*/ 875411 h 1216800"/>
              <a:gd name="connsiteX439" fmla="*/ 66724 w 1215022"/>
              <a:gd name="connsiteY439" fmla="*/ 865612 h 1216800"/>
              <a:gd name="connsiteX440" fmla="*/ 59725 w 1215022"/>
              <a:gd name="connsiteY440" fmla="*/ 855813 h 1216800"/>
              <a:gd name="connsiteX441" fmla="*/ 48993 w 1215022"/>
              <a:gd name="connsiteY441" fmla="*/ 834817 h 1216800"/>
              <a:gd name="connsiteX442" fmla="*/ 37328 w 1215022"/>
              <a:gd name="connsiteY442" fmla="*/ 808220 h 1216800"/>
              <a:gd name="connsiteX443" fmla="*/ 27063 w 1215022"/>
              <a:gd name="connsiteY443" fmla="*/ 782091 h 1216800"/>
              <a:gd name="connsiteX444" fmla="*/ 26596 w 1215022"/>
              <a:gd name="connsiteY444" fmla="*/ 766693 h 1216800"/>
              <a:gd name="connsiteX445" fmla="*/ 21930 w 1215022"/>
              <a:gd name="connsiteY445" fmla="*/ 760161 h 1216800"/>
              <a:gd name="connsiteX446" fmla="*/ 16798 w 1215022"/>
              <a:gd name="connsiteY446" fmla="*/ 729832 h 1216800"/>
              <a:gd name="connsiteX447" fmla="*/ 16798 w 1215022"/>
              <a:gd name="connsiteY447" fmla="*/ 726099 h 1216800"/>
              <a:gd name="connsiteX448" fmla="*/ 8399 w 1215022"/>
              <a:gd name="connsiteY448" fmla="*/ 701370 h 1216800"/>
              <a:gd name="connsiteX449" fmla="*/ 5599 w 1215022"/>
              <a:gd name="connsiteY449" fmla="*/ 682706 h 1216800"/>
              <a:gd name="connsiteX450" fmla="*/ 3266 w 1215022"/>
              <a:gd name="connsiteY450" fmla="*/ 661242 h 1216800"/>
              <a:gd name="connsiteX451" fmla="*/ 0 w 1215022"/>
              <a:gd name="connsiteY451" fmla="*/ 573988 h 1216800"/>
              <a:gd name="connsiteX452" fmla="*/ 1867 w 1215022"/>
              <a:gd name="connsiteY452" fmla="*/ 596852 h 1216800"/>
              <a:gd name="connsiteX453" fmla="*/ 3266 w 1215022"/>
              <a:gd name="connsiteY453" fmla="*/ 610850 h 1216800"/>
              <a:gd name="connsiteX454" fmla="*/ 5599 w 1215022"/>
              <a:gd name="connsiteY454" fmla="*/ 614115 h 1216800"/>
              <a:gd name="connsiteX455" fmla="*/ 4666 w 1215022"/>
              <a:gd name="connsiteY455" fmla="*/ 599651 h 1216800"/>
              <a:gd name="connsiteX456" fmla="*/ 5133 w 1215022"/>
              <a:gd name="connsiteY456" fmla="*/ 580987 h 1216800"/>
              <a:gd name="connsiteX457" fmla="*/ 5133 w 1215022"/>
              <a:gd name="connsiteY457" fmla="*/ 572588 h 1216800"/>
              <a:gd name="connsiteX458" fmla="*/ 5133 w 1215022"/>
              <a:gd name="connsiteY458" fmla="*/ 566056 h 1216800"/>
              <a:gd name="connsiteX459" fmla="*/ 3266 w 1215022"/>
              <a:gd name="connsiteY459" fmla="*/ 563257 h 1216800"/>
              <a:gd name="connsiteX460" fmla="*/ 4199 w 1215022"/>
              <a:gd name="connsiteY460" fmla="*/ 545526 h 1216800"/>
              <a:gd name="connsiteX461" fmla="*/ 6066 w 1215022"/>
              <a:gd name="connsiteY461" fmla="*/ 526862 h 1216800"/>
              <a:gd name="connsiteX462" fmla="*/ 7932 w 1215022"/>
              <a:gd name="connsiteY462" fmla="*/ 508198 h 1216800"/>
              <a:gd name="connsiteX463" fmla="*/ 10732 w 1215022"/>
              <a:gd name="connsiteY463" fmla="*/ 490467 h 1216800"/>
              <a:gd name="connsiteX464" fmla="*/ 26130 w 1215022"/>
              <a:gd name="connsiteY464" fmla="*/ 437741 h 1216800"/>
              <a:gd name="connsiteX465" fmla="*/ 26596 w 1215022"/>
              <a:gd name="connsiteY465" fmla="*/ 426543 h 1216800"/>
              <a:gd name="connsiteX466" fmla="*/ 33595 w 1215022"/>
              <a:gd name="connsiteY466" fmla="*/ 403213 h 1216800"/>
              <a:gd name="connsiteX467" fmla="*/ 55059 w 1215022"/>
              <a:gd name="connsiteY467" fmla="*/ 348621 h 1216800"/>
              <a:gd name="connsiteX468" fmla="*/ 62058 w 1215022"/>
              <a:gd name="connsiteY468" fmla="*/ 339289 h 1216800"/>
              <a:gd name="connsiteX469" fmla="*/ 69990 w 1215022"/>
              <a:gd name="connsiteY469" fmla="*/ 322492 h 1216800"/>
              <a:gd name="connsiteX470" fmla="*/ 73723 w 1215022"/>
              <a:gd name="connsiteY470" fmla="*/ 314559 h 1216800"/>
              <a:gd name="connsiteX471" fmla="*/ 77456 w 1215022"/>
              <a:gd name="connsiteY471" fmla="*/ 308494 h 1216800"/>
              <a:gd name="connsiteX472" fmla="*/ 70456 w 1215022"/>
              <a:gd name="connsiteY472" fmla="*/ 325758 h 1216800"/>
              <a:gd name="connsiteX473" fmla="*/ 127381 w 1215022"/>
              <a:gd name="connsiteY473" fmla="*/ 234305 h 1216800"/>
              <a:gd name="connsiteX474" fmla="*/ 180250 w 1215022"/>
              <a:gd name="connsiteY474" fmla="*/ 177343 h 1216800"/>
              <a:gd name="connsiteX475" fmla="*/ 174041 w 1215022"/>
              <a:gd name="connsiteY475" fmla="*/ 184845 h 1216800"/>
              <a:gd name="connsiteX476" fmla="*/ 172642 w 1215022"/>
              <a:gd name="connsiteY476" fmla="*/ 190444 h 1216800"/>
              <a:gd name="connsiteX477" fmla="*/ 169375 w 1215022"/>
              <a:gd name="connsiteY477" fmla="*/ 197910 h 1216800"/>
              <a:gd name="connsiteX478" fmla="*/ 163776 w 1215022"/>
              <a:gd name="connsiteY478" fmla="*/ 205434 h 1216800"/>
              <a:gd name="connsiteX479" fmla="*/ 158877 w 1215022"/>
              <a:gd name="connsiteY479" fmla="*/ 211471 h 1216800"/>
              <a:gd name="connsiteX480" fmla="*/ 185615 w 1215022"/>
              <a:gd name="connsiteY480" fmla="*/ 182051 h 1216800"/>
              <a:gd name="connsiteX481" fmla="*/ 185765 w 1215022"/>
              <a:gd name="connsiteY481" fmla="*/ 180937 h 1216800"/>
              <a:gd name="connsiteX482" fmla="*/ 192239 w 1215022"/>
              <a:gd name="connsiteY482" fmla="*/ 173180 h 1216800"/>
              <a:gd name="connsiteX483" fmla="*/ 207636 w 1215022"/>
              <a:gd name="connsiteY483" fmla="*/ 154983 h 1216800"/>
              <a:gd name="connsiteX484" fmla="*/ 195505 w 1215022"/>
              <a:gd name="connsiteY484" fmla="*/ 166648 h 1216800"/>
              <a:gd name="connsiteX485" fmla="*/ 183373 w 1215022"/>
              <a:gd name="connsiteY485" fmla="*/ 178313 h 1216800"/>
              <a:gd name="connsiteX486" fmla="*/ 192166 w 1215022"/>
              <a:gd name="connsiteY486" fmla="*/ 166371 h 1216800"/>
              <a:gd name="connsiteX487" fmla="*/ 187035 w 1215022"/>
              <a:gd name="connsiteY487" fmla="*/ 170033 h 1216800"/>
              <a:gd name="connsiteX488" fmla="*/ 199704 w 1215022"/>
              <a:gd name="connsiteY488" fmla="*/ 156383 h 1216800"/>
              <a:gd name="connsiteX489" fmla="*/ 204837 w 1215022"/>
              <a:gd name="connsiteY489" fmla="*/ 155916 h 1216800"/>
              <a:gd name="connsiteX490" fmla="*/ 211836 w 1215022"/>
              <a:gd name="connsiteY490" fmla="*/ 143784 h 1216800"/>
              <a:gd name="connsiteX491" fmla="*/ 226300 w 1215022"/>
              <a:gd name="connsiteY491" fmla="*/ 134919 h 1216800"/>
              <a:gd name="connsiteX492" fmla="*/ 257563 w 1215022"/>
              <a:gd name="connsiteY492" fmla="*/ 107390 h 1216800"/>
              <a:gd name="connsiteX493" fmla="*/ 268294 w 1215022"/>
              <a:gd name="connsiteY493" fmla="*/ 100391 h 1216800"/>
              <a:gd name="connsiteX494" fmla="*/ 281826 w 1215022"/>
              <a:gd name="connsiteY494" fmla="*/ 93392 h 1216800"/>
              <a:gd name="connsiteX495" fmla="*/ 297223 w 1215022"/>
              <a:gd name="connsiteY495" fmla="*/ 85460 h 1216800"/>
              <a:gd name="connsiteX496" fmla="*/ 313554 w 1215022"/>
              <a:gd name="connsiteY496" fmla="*/ 76594 h 1216800"/>
              <a:gd name="connsiteX497" fmla="*/ 310755 w 1215022"/>
              <a:gd name="connsiteY497" fmla="*/ 78461 h 1216800"/>
              <a:gd name="connsiteX498" fmla="*/ 318687 w 1215022"/>
              <a:gd name="connsiteY498" fmla="*/ 75661 h 1216800"/>
              <a:gd name="connsiteX499" fmla="*/ 335484 w 1215022"/>
              <a:gd name="connsiteY499" fmla="*/ 67729 h 1216800"/>
              <a:gd name="connsiteX500" fmla="*/ 329885 w 1215022"/>
              <a:gd name="connsiteY500" fmla="*/ 68662 h 1216800"/>
              <a:gd name="connsiteX501" fmla="*/ 464732 w 1215022"/>
              <a:gd name="connsiteY501" fmla="*/ 17337 h 1216800"/>
              <a:gd name="connsiteX502" fmla="*/ 535713 w 1215022"/>
              <a:gd name="connsiteY502" fmla="*/ 5438 h 1216800"/>
              <a:gd name="connsiteX503" fmla="*/ 570650 w 1215022"/>
              <a:gd name="connsiteY503" fmla="*/ 2405 h 1216800"/>
              <a:gd name="connsiteX504" fmla="*/ 575078 w 1215022"/>
              <a:gd name="connsiteY504" fmla="*/ 2735 h 1216800"/>
              <a:gd name="connsiteX505" fmla="*/ 570236 w 1215022"/>
              <a:gd name="connsiteY505" fmla="*/ 3067 h 1216800"/>
              <a:gd name="connsiteX506" fmla="*/ 607044 w 1215022"/>
              <a:gd name="connsiteY506" fmla="*/ 539 h 1216800"/>
              <a:gd name="connsiteX507" fmla="*/ 626642 w 1215022"/>
              <a:gd name="connsiteY507" fmla="*/ 5671 h 1216800"/>
              <a:gd name="connsiteX508" fmla="*/ 580915 w 1215022"/>
              <a:gd name="connsiteY508" fmla="*/ 6605 h 1216800"/>
              <a:gd name="connsiteX509" fmla="*/ 603778 w 1215022"/>
              <a:gd name="connsiteY509" fmla="*/ 4738 h 1216800"/>
              <a:gd name="connsiteX510" fmla="*/ 589314 w 1215022"/>
              <a:gd name="connsiteY510" fmla="*/ 3339 h 1216800"/>
              <a:gd name="connsiteX511" fmla="*/ 579282 w 1215022"/>
              <a:gd name="connsiteY511" fmla="*/ 3047 h 1216800"/>
              <a:gd name="connsiteX512" fmla="*/ 575078 w 1215022"/>
              <a:gd name="connsiteY512" fmla="*/ 2735 h 1216800"/>
              <a:gd name="connsiteX513" fmla="*/ 612177 w 1215022"/>
              <a:gd name="connsiteY513" fmla="*/ 14 h 1216800"/>
              <a:gd name="connsiteX514" fmla="*/ 629441 w 1215022"/>
              <a:gd name="connsiteY514" fmla="*/ 539 h 1216800"/>
              <a:gd name="connsiteX515" fmla="*/ 607511 w 1215022"/>
              <a:gd name="connsiteY515" fmla="*/ 539 h 1216800"/>
              <a:gd name="connsiteX516" fmla="*/ 612177 w 1215022"/>
              <a:gd name="connsiteY516" fmla="*/ 1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Lst>
            <a:rect l="l" t="t" r="r" b="b"/>
            <a:pathLst>
              <a:path w="1215022" h="1216800">
                <a:moveTo>
                  <a:pt x="530989" y="1206695"/>
                </a:moveTo>
                <a:cubicBezTo>
                  <a:pt x="534722" y="1207162"/>
                  <a:pt x="541721" y="1207628"/>
                  <a:pt x="544054" y="1208095"/>
                </a:cubicBezTo>
                <a:lnTo>
                  <a:pt x="543121" y="1208095"/>
                </a:lnTo>
                <a:cubicBezTo>
                  <a:pt x="539388" y="1207628"/>
                  <a:pt x="535655" y="1207162"/>
                  <a:pt x="530989" y="1206695"/>
                </a:cubicBezTo>
                <a:close/>
                <a:moveTo>
                  <a:pt x="464360" y="1198654"/>
                </a:moveTo>
                <a:cubicBezTo>
                  <a:pt x="465257" y="1198501"/>
                  <a:pt x="470682" y="1199463"/>
                  <a:pt x="474530" y="1200163"/>
                </a:cubicBezTo>
                <a:cubicBezTo>
                  <a:pt x="471265" y="1199696"/>
                  <a:pt x="468465" y="1199696"/>
                  <a:pt x="465199" y="1199230"/>
                </a:cubicBezTo>
                <a:cubicBezTo>
                  <a:pt x="464265" y="1198880"/>
                  <a:pt x="464062" y="1198705"/>
                  <a:pt x="464360" y="1198654"/>
                </a:cubicBezTo>
                <a:close/>
                <a:moveTo>
                  <a:pt x="792284" y="1188498"/>
                </a:moveTo>
                <a:cubicBezTo>
                  <a:pt x="782485" y="1190365"/>
                  <a:pt x="768954" y="1193164"/>
                  <a:pt x="761955" y="1195964"/>
                </a:cubicBezTo>
                <a:cubicBezTo>
                  <a:pt x="767087" y="1193631"/>
                  <a:pt x="788551" y="1187098"/>
                  <a:pt x="792284" y="1188498"/>
                </a:cubicBezTo>
                <a:close/>
                <a:moveTo>
                  <a:pt x="804111" y="1167930"/>
                </a:moveTo>
                <a:lnTo>
                  <a:pt x="785580" y="1174712"/>
                </a:lnTo>
                <a:lnTo>
                  <a:pt x="742045" y="1185906"/>
                </a:lnTo>
                <a:lnTo>
                  <a:pt x="740171" y="1187091"/>
                </a:lnTo>
                <a:cubicBezTo>
                  <a:pt x="737983" y="1188002"/>
                  <a:pt x="734659" y="1189081"/>
                  <a:pt x="729759" y="1190364"/>
                </a:cubicBezTo>
                <a:cubicBezTo>
                  <a:pt x="740025" y="1188964"/>
                  <a:pt x="750757" y="1185232"/>
                  <a:pt x="759622" y="1182432"/>
                </a:cubicBezTo>
                <a:cubicBezTo>
                  <a:pt x="768021" y="1179166"/>
                  <a:pt x="775020" y="1177299"/>
                  <a:pt x="778753" y="1178699"/>
                </a:cubicBezTo>
                <a:cubicBezTo>
                  <a:pt x="786218" y="1176366"/>
                  <a:pt x="791350" y="1174033"/>
                  <a:pt x="796483" y="1172167"/>
                </a:cubicBezTo>
                <a:close/>
                <a:moveTo>
                  <a:pt x="402705" y="1164588"/>
                </a:moveTo>
                <a:lnTo>
                  <a:pt x="402383" y="1164760"/>
                </a:lnTo>
                <a:cubicBezTo>
                  <a:pt x="402441" y="1165868"/>
                  <a:pt x="403841" y="1167501"/>
                  <a:pt x="405940" y="1170301"/>
                </a:cubicBezTo>
                <a:cubicBezTo>
                  <a:pt x="417139" y="1172633"/>
                  <a:pt x="429737" y="1175900"/>
                  <a:pt x="443268" y="1178232"/>
                </a:cubicBezTo>
                <a:lnTo>
                  <a:pt x="446769" y="1178884"/>
                </a:lnTo>
                <a:close/>
                <a:moveTo>
                  <a:pt x="273893" y="1112442"/>
                </a:moveTo>
                <a:lnTo>
                  <a:pt x="278506" y="1115313"/>
                </a:lnTo>
                <a:lnTo>
                  <a:pt x="278501" y="1115359"/>
                </a:lnTo>
                <a:cubicBezTo>
                  <a:pt x="277743" y="1115009"/>
                  <a:pt x="276226" y="1114076"/>
                  <a:pt x="273893" y="1112442"/>
                </a:cubicBezTo>
                <a:close/>
                <a:moveTo>
                  <a:pt x="274897" y="1100076"/>
                </a:moveTo>
                <a:lnTo>
                  <a:pt x="284625" y="1107310"/>
                </a:lnTo>
                <a:lnTo>
                  <a:pt x="296937" y="1113466"/>
                </a:lnTo>
                <a:close/>
                <a:moveTo>
                  <a:pt x="1040981" y="1018656"/>
                </a:moveTo>
                <a:cubicBezTo>
                  <a:pt x="1037481" y="1021922"/>
                  <a:pt x="1035294" y="1023643"/>
                  <a:pt x="1033931" y="1024423"/>
                </a:cubicBezTo>
                <a:lnTo>
                  <a:pt x="1032211" y="1024524"/>
                </a:lnTo>
                <a:lnTo>
                  <a:pt x="1030294" y="1026633"/>
                </a:lnTo>
                <a:cubicBezTo>
                  <a:pt x="1003274" y="1053653"/>
                  <a:pt x="973677" y="1078097"/>
                  <a:pt x="941903" y="1099563"/>
                </a:cubicBezTo>
                <a:lnTo>
                  <a:pt x="931265" y="1106026"/>
                </a:lnTo>
                <a:lnTo>
                  <a:pt x="921998" y="1116175"/>
                </a:lnTo>
                <a:lnTo>
                  <a:pt x="933663" y="1107776"/>
                </a:lnTo>
                <a:cubicBezTo>
                  <a:pt x="937396" y="1107310"/>
                  <a:pt x="935063" y="1109643"/>
                  <a:pt x="929930" y="1113376"/>
                </a:cubicBezTo>
                <a:cubicBezTo>
                  <a:pt x="927597" y="1115242"/>
                  <a:pt x="924331" y="1117575"/>
                  <a:pt x="921065" y="1119908"/>
                </a:cubicBezTo>
                <a:cubicBezTo>
                  <a:pt x="917799" y="1122241"/>
                  <a:pt x="914066" y="1124574"/>
                  <a:pt x="910800" y="1126440"/>
                </a:cubicBezTo>
                <a:cubicBezTo>
                  <a:pt x="897269" y="1134839"/>
                  <a:pt x="887470" y="1140438"/>
                  <a:pt x="910800" y="1129706"/>
                </a:cubicBezTo>
                <a:cubicBezTo>
                  <a:pt x="922931" y="1122241"/>
                  <a:pt x="930397" y="1117108"/>
                  <a:pt x="938329" y="1111509"/>
                </a:cubicBezTo>
                <a:cubicBezTo>
                  <a:pt x="946728" y="1105910"/>
                  <a:pt x="954660" y="1099844"/>
                  <a:pt x="967725" y="1090512"/>
                </a:cubicBezTo>
                <a:lnTo>
                  <a:pt x="966791" y="1093778"/>
                </a:lnTo>
                <a:cubicBezTo>
                  <a:pt x="970991" y="1090979"/>
                  <a:pt x="974257" y="1087712"/>
                  <a:pt x="977057" y="1084913"/>
                </a:cubicBezTo>
                <a:cubicBezTo>
                  <a:pt x="979856" y="1082113"/>
                  <a:pt x="982656" y="1079314"/>
                  <a:pt x="984989" y="1076514"/>
                </a:cubicBezTo>
                <a:cubicBezTo>
                  <a:pt x="987789" y="1073714"/>
                  <a:pt x="990121" y="1071382"/>
                  <a:pt x="992455" y="1068582"/>
                </a:cubicBezTo>
                <a:cubicBezTo>
                  <a:pt x="994787" y="1065783"/>
                  <a:pt x="997121" y="1062983"/>
                  <a:pt x="999453" y="1060183"/>
                </a:cubicBezTo>
                <a:cubicBezTo>
                  <a:pt x="1009252" y="1049451"/>
                  <a:pt x="1020450" y="1037320"/>
                  <a:pt x="1040981" y="1018656"/>
                </a:cubicBezTo>
                <a:close/>
                <a:moveTo>
                  <a:pt x="128223" y="958959"/>
                </a:moveTo>
                <a:lnTo>
                  <a:pt x="130648" y="962665"/>
                </a:lnTo>
                <a:lnTo>
                  <a:pt x="130968" y="962629"/>
                </a:lnTo>
                <a:close/>
                <a:moveTo>
                  <a:pt x="109479" y="944581"/>
                </a:moveTo>
                <a:lnTo>
                  <a:pt x="111797" y="947768"/>
                </a:lnTo>
                <a:lnTo>
                  <a:pt x="111051" y="946800"/>
                </a:lnTo>
                <a:close/>
                <a:moveTo>
                  <a:pt x="104023" y="936879"/>
                </a:moveTo>
                <a:lnTo>
                  <a:pt x="109479" y="944581"/>
                </a:lnTo>
                <a:lnTo>
                  <a:pt x="104985" y="938402"/>
                </a:lnTo>
                <a:close/>
                <a:moveTo>
                  <a:pt x="95186" y="924404"/>
                </a:moveTo>
                <a:lnTo>
                  <a:pt x="96411" y="924827"/>
                </a:lnTo>
                <a:lnTo>
                  <a:pt x="104023" y="936879"/>
                </a:lnTo>
                <a:close/>
                <a:moveTo>
                  <a:pt x="71857" y="866250"/>
                </a:moveTo>
                <a:lnTo>
                  <a:pt x="72323" y="868412"/>
                </a:lnTo>
                <a:cubicBezTo>
                  <a:pt x="72323" y="870745"/>
                  <a:pt x="71390" y="872145"/>
                  <a:pt x="76522" y="883343"/>
                </a:cubicBezTo>
                <a:cubicBezTo>
                  <a:pt x="81655" y="891742"/>
                  <a:pt x="85387" y="895008"/>
                  <a:pt x="89587" y="900607"/>
                </a:cubicBezTo>
                <a:lnTo>
                  <a:pt x="91721" y="903659"/>
                </a:lnTo>
                <a:lnTo>
                  <a:pt x="82816" y="889000"/>
                </a:lnTo>
                <a:close/>
                <a:moveTo>
                  <a:pt x="1173825" y="794343"/>
                </a:moveTo>
                <a:lnTo>
                  <a:pt x="1165665" y="816638"/>
                </a:lnTo>
                <a:lnTo>
                  <a:pt x="1165504" y="818136"/>
                </a:lnTo>
                <a:cubicBezTo>
                  <a:pt x="1165796" y="818952"/>
                  <a:pt x="1167195" y="817086"/>
                  <a:pt x="1170228" y="811020"/>
                </a:cubicBezTo>
                <a:close/>
                <a:moveTo>
                  <a:pt x="12423" y="719217"/>
                </a:moveTo>
                <a:cubicBezTo>
                  <a:pt x="12599" y="719567"/>
                  <a:pt x="12832" y="720267"/>
                  <a:pt x="13065" y="720967"/>
                </a:cubicBezTo>
                <a:cubicBezTo>
                  <a:pt x="12598" y="720500"/>
                  <a:pt x="12598" y="720034"/>
                  <a:pt x="12132" y="719567"/>
                </a:cubicBezTo>
                <a:cubicBezTo>
                  <a:pt x="12132" y="718867"/>
                  <a:pt x="12248" y="718867"/>
                  <a:pt x="12423" y="719217"/>
                </a:cubicBezTo>
                <a:close/>
                <a:moveTo>
                  <a:pt x="15398" y="706502"/>
                </a:moveTo>
                <a:cubicBezTo>
                  <a:pt x="16798" y="716301"/>
                  <a:pt x="18664" y="722366"/>
                  <a:pt x="20531" y="727499"/>
                </a:cubicBezTo>
                <a:cubicBezTo>
                  <a:pt x="22397" y="732631"/>
                  <a:pt x="24730" y="736831"/>
                  <a:pt x="26596" y="743363"/>
                </a:cubicBezTo>
                <a:lnTo>
                  <a:pt x="25663" y="742430"/>
                </a:lnTo>
                <a:cubicBezTo>
                  <a:pt x="28463" y="753629"/>
                  <a:pt x="33128" y="771826"/>
                  <a:pt x="39195" y="788623"/>
                </a:cubicBezTo>
                <a:cubicBezTo>
                  <a:pt x="38728" y="786290"/>
                  <a:pt x="37794" y="784424"/>
                  <a:pt x="36861" y="782558"/>
                </a:cubicBezTo>
                <a:cubicBezTo>
                  <a:pt x="37328" y="788623"/>
                  <a:pt x="49460" y="821752"/>
                  <a:pt x="41994" y="807754"/>
                </a:cubicBezTo>
                <a:cubicBezTo>
                  <a:pt x="45260" y="819886"/>
                  <a:pt x="48526" y="825951"/>
                  <a:pt x="50859" y="830151"/>
                </a:cubicBezTo>
                <a:cubicBezTo>
                  <a:pt x="53192" y="834350"/>
                  <a:pt x="55059" y="836683"/>
                  <a:pt x="57858" y="839949"/>
                </a:cubicBezTo>
                <a:cubicBezTo>
                  <a:pt x="56925" y="838549"/>
                  <a:pt x="56458" y="837149"/>
                  <a:pt x="55992" y="835750"/>
                </a:cubicBezTo>
                <a:cubicBezTo>
                  <a:pt x="58092" y="840649"/>
                  <a:pt x="62554" y="849223"/>
                  <a:pt x="64850" y="852219"/>
                </a:cubicBezTo>
                <a:lnTo>
                  <a:pt x="65191" y="852412"/>
                </a:lnTo>
                <a:lnTo>
                  <a:pt x="57666" y="836792"/>
                </a:lnTo>
                <a:cubicBezTo>
                  <a:pt x="42555" y="801065"/>
                  <a:pt x="30822" y="763562"/>
                  <a:pt x="22866" y="724683"/>
                </a:cubicBezTo>
                <a:lnTo>
                  <a:pt x="20811" y="711220"/>
                </a:lnTo>
                <a:lnTo>
                  <a:pt x="20064" y="709302"/>
                </a:lnTo>
                <a:cubicBezTo>
                  <a:pt x="24730" y="730765"/>
                  <a:pt x="17264" y="708368"/>
                  <a:pt x="15398" y="706502"/>
                </a:cubicBezTo>
                <a:close/>
                <a:moveTo>
                  <a:pt x="1215022" y="604317"/>
                </a:moveTo>
                <a:cubicBezTo>
                  <a:pt x="1214089" y="612249"/>
                  <a:pt x="1215022" y="637912"/>
                  <a:pt x="1212689" y="631380"/>
                </a:cubicBezTo>
                <a:cubicBezTo>
                  <a:pt x="1210356" y="619248"/>
                  <a:pt x="1214089" y="602917"/>
                  <a:pt x="1215022" y="604317"/>
                </a:cubicBezTo>
                <a:close/>
                <a:moveTo>
                  <a:pt x="19597" y="466670"/>
                </a:moveTo>
                <a:cubicBezTo>
                  <a:pt x="18197" y="473203"/>
                  <a:pt x="16798" y="478802"/>
                  <a:pt x="15865" y="484868"/>
                </a:cubicBezTo>
                <a:cubicBezTo>
                  <a:pt x="14931" y="490934"/>
                  <a:pt x="14465" y="497000"/>
                  <a:pt x="13531" y="502599"/>
                </a:cubicBezTo>
                <a:cubicBezTo>
                  <a:pt x="11665" y="514263"/>
                  <a:pt x="11199" y="525462"/>
                  <a:pt x="10265" y="536660"/>
                </a:cubicBezTo>
                <a:lnTo>
                  <a:pt x="9799" y="545059"/>
                </a:lnTo>
                <a:lnTo>
                  <a:pt x="9332" y="553458"/>
                </a:lnTo>
                <a:cubicBezTo>
                  <a:pt x="8865" y="559057"/>
                  <a:pt x="8865" y="564656"/>
                  <a:pt x="8399" y="570255"/>
                </a:cubicBezTo>
                <a:cubicBezTo>
                  <a:pt x="7932" y="581920"/>
                  <a:pt x="8399" y="593585"/>
                  <a:pt x="7466" y="605717"/>
                </a:cubicBezTo>
                <a:lnTo>
                  <a:pt x="9799" y="597318"/>
                </a:lnTo>
                <a:cubicBezTo>
                  <a:pt x="7466" y="603384"/>
                  <a:pt x="8865" y="619248"/>
                  <a:pt x="9799" y="635113"/>
                </a:cubicBezTo>
                <a:cubicBezTo>
                  <a:pt x="10732" y="643045"/>
                  <a:pt x="11665" y="650977"/>
                  <a:pt x="12132" y="657509"/>
                </a:cubicBezTo>
                <a:cubicBezTo>
                  <a:pt x="12598" y="660775"/>
                  <a:pt x="12598" y="664042"/>
                  <a:pt x="12598" y="666374"/>
                </a:cubicBezTo>
                <a:cubicBezTo>
                  <a:pt x="12598" y="669174"/>
                  <a:pt x="12598" y="671040"/>
                  <a:pt x="12132" y="672441"/>
                </a:cubicBezTo>
                <a:cubicBezTo>
                  <a:pt x="12365" y="667541"/>
                  <a:pt x="13882" y="672441"/>
                  <a:pt x="15631" y="678273"/>
                </a:cubicBezTo>
                <a:lnTo>
                  <a:pt x="15921" y="679179"/>
                </a:lnTo>
                <a:lnTo>
                  <a:pt x="13815" y="665382"/>
                </a:lnTo>
                <a:cubicBezTo>
                  <a:pt x="11777" y="645304"/>
                  <a:pt x="10732" y="624933"/>
                  <a:pt x="10732" y="604317"/>
                </a:cubicBezTo>
                <a:cubicBezTo>
                  <a:pt x="10732" y="583702"/>
                  <a:pt x="11777" y="563330"/>
                  <a:pt x="13815" y="543252"/>
                </a:cubicBezTo>
                <a:lnTo>
                  <a:pt x="21900" y="490277"/>
                </a:lnTo>
                <a:lnTo>
                  <a:pt x="21405" y="489592"/>
                </a:lnTo>
                <a:cubicBezTo>
                  <a:pt x="20181" y="488717"/>
                  <a:pt x="18431" y="491867"/>
                  <a:pt x="13998" y="514730"/>
                </a:cubicBezTo>
                <a:cubicBezTo>
                  <a:pt x="17264" y="499799"/>
                  <a:pt x="18197" y="491867"/>
                  <a:pt x="18197" y="485334"/>
                </a:cubicBezTo>
                <a:cubicBezTo>
                  <a:pt x="18664" y="478802"/>
                  <a:pt x="18197" y="474136"/>
                  <a:pt x="19597" y="466670"/>
                </a:cubicBezTo>
                <a:close/>
                <a:moveTo>
                  <a:pt x="95711" y="295487"/>
                </a:moveTo>
                <a:cubicBezTo>
                  <a:pt x="94720" y="296012"/>
                  <a:pt x="92854" y="298229"/>
                  <a:pt x="90520" y="301495"/>
                </a:cubicBezTo>
                <a:cubicBezTo>
                  <a:pt x="85854" y="308494"/>
                  <a:pt x="78855" y="319225"/>
                  <a:pt x="73723" y="329491"/>
                </a:cubicBezTo>
                <a:cubicBezTo>
                  <a:pt x="68124" y="342089"/>
                  <a:pt x="71390" y="343022"/>
                  <a:pt x="59725" y="362152"/>
                </a:cubicBezTo>
                <a:cubicBezTo>
                  <a:pt x="61591" y="356087"/>
                  <a:pt x="68124" y="343489"/>
                  <a:pt x="65324" y="346288"/>
                </a:cubicBezTo>
                <a:cubicBezTo>
                  <a:pt x="61124" y="358420"/>
                  <a:pt x="55525" y="370085"/>
                  <a:pt x="50859" y="382683"/>
                </a:cubicBezTo>
                <a:cubicBezTo>
                  <a:pt x="48526" y="389215"/>
                  <a:pt x="45727" y="395281"/>
                  <a:pt x="43394" y="401347"/>
                </a:cubicBezTo>
                <a:cubicBezTo>
                  <a:pt x="41061" y="407413"/>
                  <a:pt x="39195" y="413478"/>
                  <a:pt x="36861" y="419544"/>
                </a:cubicBezTo>
                <a:cubicBezTo>
                  <a:pt x="34529" y="425610"/>
                  <a:pt x="33128" y="431676"/>
                  <a:pt x="31262" y="437275"/>
                </a:cubicBezTo>
                <a:cubicBezTo>
                  <a:pt x="29396" y="442874"/>
                  <a:pt x="27996" y="448473"/>
                  <a:pt x="26596" y="454073"/>
                </a:cubicBezTo>
                <a:cubicBezTo>
                  <a:pt x="24263" y="464804"/>
                  <a:pt x="22397" y="475069"/>
                  <a:pt x="21930" y="483002"/>
                </a:cubicBezTo>
                <a:lnTo>
                  <a:pt x="26596" y="458272"/>
                </a:lnTo>
                <a:cubicBezTo>
                  <a:pt x="26363" y="461071"/>
                  <a:pt x="26771" y="462209"/>
                  <a:pt x="27369" y="462879"/>
                </a:cubicBezTo>
                <a:lnTo>
                  <a:pt x="28105" y="463576"/>
                </a:lnTo>
                <a:lnTo>
                  <a:pt x="37583" y="426714"/>
                </a:lnTo>
                <a:cubicBezTo>
                  <a:pt x="49216" y="389312"/>
                  <a:pt x="64428" y="353485"/>
                  <a:pt x="82816" y="319634"/>
                </a:cubicBezTo>
                <a:lnTo>
                  <a:pt x="95669" y="298478"/>
                </a:lnTo>
                <a:close/>
                <a:moveTo>
                  <a:pt x="151975" y="219065"/>
                </a:moveTo>
                <a:lnTo>
                  <a:pt x="145579" y="224039"/>
                </a:lnTo>
                <a:cubicBezTo>
                  <a:pt x="142779" y="226839"/>
                  <a:pt x="139047" y="230572"/>
                  <a:pt x="135314" y="234305"/>
                </a:cubicBezTo>
                <a:cubicBezTo>
                  <a:pt x="132047" y="238037"/>
                  <a:pt x="127848" y="242237"/>
                  <a:pt x="124115" y="246903"/>
                </a:cubicBezTo>
                <a:cubicBezTo>
                  <a:pt x="120383" y="251569"/>
                  <a:pt x="116650" y="256235"/>
                  <a:pt x="113383" y="260434"/>
                </a:cubicBezTo>
                <a:cubicBezTo>
                  <a:pt x="109184" y="268366"/>
                  <a:pt x="105451" y="276765"/>
                  <a:pt x="101719" y="285164"/>
                </a:cubicBezTo>
                <a:lnTo>
                  <a:pt x="98452" y="288897"/>
                </a:lnTo>
                <a:cubicBezTo>
                  <a:pt x="95419" y="294729"/>
                  <a:pt x="98219" y="292163"/>
                  <a:pt x="100027" y="290763"/>
                </a:cubicBezTo>
                <a:lnTo>
                  <a:pt x="100361" y="290754"/>
                </a:lnTo>
                <a:lnTo>
                  <a:pt x="112698" y="270447"/>
                </a:lnTo>
                <a:lnTo>
                  <a:pt x="111517" y="270232"/>
                </a:lnTo>
                <a:cubicBezTo>
                  <a:pt x="110117" y="270699"/>
                  <a:pt x="109651" y="270232"/>
                  <a:pt x="118516" y="258568"/>
                </a:cubicBezTo>
                <a:lnTo>
                  <a:pt x="118516" y="262656"/>
                </a:lnTo>
                <a:lnTo>
                  <a:pt x="147114" y="224414"/>
                </a:lnTo>
                <a:close/>
                <a:moveTo>
                  <a:pt x="187035" y="170033"/>
                </a:moveTo>
                <a:lnTo>
                  <a:pt x="180250" y="177343"/>
                </a:lnTo>
                <a:lnTo>
                  <a:pt x="185240" y="171314"/>
                </a:lnTo>
                <a:close/>
                <a:moveTo>
                  <a:pt x="333618" y="64930"/>
                </a:moveTo>
                <a:lnTo>
                  <a:pt x="328020" y="69595"/>
                </a:lnTo>
                <a:lnTo>
                  <a:pt x="329885" y="69129"/>
                </a:lnTo>
                <a:cubicBezTo>
                  <a:pt x="328952" y="69595"/>
                  <a:pt x="328019" y="70528"/>
                  <a:pt x="326619" y="70995"/>
                </a:cubicBezTo>
                <a:lnTo>
                  <a:pt x="328018" y="69596"/>
                </a:lnTo>
                <a:lnTo>
                  <a:pt x="326269" y="69712"/>
                </a:lnTo>
                <a:cubicBezTo>
                  <a:pt x="326852" y="69129"/>
                  <a:pt x="328952" y="67729"/>
                  <a:pt x="333618" y="64930"/>
                </a:cubicBezTo>
                <a:close/>
                <a:moveTo>
                  <a:pt x="765746" y="26960"/>
                </a:moveTo>
                <a:cubicBezTo>
                  <a:pt x="763121" y="26435"/>
                  <a:pt x="762888" y="26902"/>
                  <a:pt x="766621" y="29001"/>
                </a:cubicBezTo>
                <a:lnTo>
                  <a:pt x="762989" y="28061"/>
                </a:lnTo>
                <a:lnTo>
                  <a:pt x="816235" y="44384"/>
                </a:lnTo>
                <a:lnTo>
                  <a:pt x="840279" y="54955"/>
                </a:lnTo>
                <a:lnTo>
                  <a:pt x="839877" y="54664"/>
                </a:lnTo>
                <a:cubicBezTo>
                  <a:pt x="834278" y="51398"/>
                  <a:pt x="824479" y="46732"/>
                  <a:pt x="812814" y="41599"/>
                </a:cubicBezTo>
                <a:cubicBezTo>
                  <a:pt x="809548" y="41133"/>
                  <a:pt x="803949" y="39266"/>
                  <a:pt x="797883" y="37400"/>
                </a:cubicBezTo>
                <a:cubicBezTo>
                  <a:pt x="791817" y="35067"/>
                  <a:pt x="785285" y="32734"/>
                  <a:pt x="779219" y="30868"/>
                </a:cubicBezTo>
                <a:cubicBezTo>
                  <a:pt x="773387" y="29001"/>
                  <a:pt x="768371" y="27485"/>
                  <a:pt x="765746" y="26960"/>
                </a:cubicBezTo>
                <a:close/>
                <a:moveTo>
                  <a:pt x="705189" y="15925"/>
                </a:moveTo>
                <a:lnTo>
                  <a:pt x="749700" y="23987"/>
                </a:lnTo>
                <a:lnTo>
                  <a:pt x="750514" y="24237"/>
                </a:lnTo>
                <a:lnTo>
                  <a:pt x="751748" y="23694"/>
                </a:lnTo>
                <a:cubicBezTo>
                  <a:pt x="751457" y="23169"/>
                  <a:pt x="749823" y="22236"/>
                  <a:pt x="745157" y="20602"/>
                </a:cubicBezTo>
                <a:cubicBezTo>
                  <a:pt x="737226" y="18736"/>
                  <a:pt x="731626" y="17336"/>
                  <a:pt x="726960" y="16870"/>
                </a:cubicBezTo>
                <a:cubicBezTo>
                  <a:pt x="722294" y="15936"/>
                  <a:pt x="718562" y="15936"/>
                  <a:pt x="715295" y="15936"/>
                </a:cubicBezTo>
                <a:cubicBezTo>
                  <a:pt x="712029" y="15936"/>
                  <a:pt x="708763" y="15936"/>
                  <a:pt x="705497" y="15936"/>
                </a:cubicBezTo>
                <a:close/>
                <a:moveTo>
                  <a:pt x="680951" y="11535"/>
                </a:moveTo>
                <a:lnTo>
                  <a:pt x="692209" y="13574"/>
                </a:lnTo>
                <a:lnTo>
                  <a:pt x="692199" y="13545"/>
                </a:lnTo>
                <a:cubicBezTo>
                  <a:pt x="691674" y="13225"/>
                  <a:pt x="690624" y="12889"/>
                  <a:pt x="688568" y="12517"/>
                </a:cubicBezTo>
                <a:close/>
                <a:moveTo>
                  <a:pt x="678901" y="11270"/>
                </a:moveTo>
                <a:lnTo>
                  <a:pt x="678618" y="11294"/>
                </a:lnTo>
                <a:lnTo>
                  <a:pt x="679484" y="11346"/>
                </a:lnTo>
                <a:close/>
                <a:moveTo>
                  <a:pt x="653880" y="8587"/>
                </a:moveTo>
                <a:cubicBezTo>
                  <a:pt x="651255" y="8471"/>
                  <a:pt x="649738" y="8704"/>
                  <a:pt x="648105" y="8937"/>
                </a:cubicBezTo>
                <a:lnTo>
                  <a:pt x="643769" y="9211"/>
                </a:lnTo>
                <a:lnTo>
                  <a:pt x="665349" y="10501"/>
                </a:lnTo>
                <a:lnTo>
                  <a:pt x="666303" y="10337"/>
                </a:lnTo>
                <a:cubicBezTo>
                  <a:pt x="660237" y="9171"/>
                  <a:pt x="656504" y="8704"/>
                  <a:pt x="653880" y="8587"/>
                </a:cubicBezTo>
                <a:close/>
                <a:moveTo>
                  <a:pt x="570236" y="3067"/>
                </a:moveTo>
                <a:lnTo>
                  <a:pt x="568317" y="6138"/>
                </a:lnTo>
                <a:cubicBezTo>
                  <a:pt x="557119" y="6138"/>
                  <a:pt x="545920" y="6605"/>
                  <a:pt x="534722" y="8471"/>
                </a:cubicBezTo>
                <a:cubicBezTo>
                  <a:pt x="529123" y="9404"/>
                  <a:pt x="523524" y="10337"/>
                  <a:pt x="517924" y="11270"/>
                </a:cubicBezTo>
                <a:cubicBezTo>
                  <a:pt x="512325" y="12204"/>
                  <a:pt x="506726" y="13604"/>
                  <a:pt x="501127" y="15003"/>
                </a:cubicBezTo>
                <a:cubicBezTo>
                  <a:pt x="495528" y="16403"/>
                  <a:pt x="489928" y="17337"/>
                  <a:pt x="484329" y="18736"/>
                </a:cubicBezTo>
                <a:cubicBezTo>
                  <a:pt x="478730" y="20136"/>
                  <a:pt x="473131" y="21536"/>
                  <a:pt x="467532" y="22936"/>
                </a:cubicBezTo>
                <a:lnTo>
                  <a:pt x="459133" y="24802"/>
                </a:lnTo>
                <a:lnTo>
                  <a:pt x="450734" y="27135"/>
                </a:lnTo>
                <a:cubicBezTo>
                  <a:pt x="445135" y="28535"/>
                  <a:pt x="439069" y="29934"/>
                  <a:pt x="433470" y="30868"/>
                </a:cubicBezTo>
                <a:lnTo>
                  <a:pt x="433003" y="27135"/>
                </a:lnTo>
                <a:cubicBezTo>
                  <a:pt x="412006" y="33201"/>
                  <a:pt x="409207" y="36000"/>
                  <a:pt x="405474" y="38333"/>
                </a:cubicBezTo>
                <a:cubicBezTo>
                  <a:pt x="401741" y="40666"/>
                  <a:pt x="397542" y="43932"/>
                  <a:pt x="374212" y="52798"/>
                </a:cubicBezTo>
                <a:cubicBezTo>
                  <a:pt x="383544" y="48598"/>
                  <a:pt x="380744" y="48598"/>
                  <a:pt x="374212" y="50465"/>
                </a:cubicBezTo>
                <a:cubicBezTo>
                  <a:pt x="367680" y="52798"/>
                  <a:pt x="357415" y="56531"/>
                  <a:pt x="350882" y="59330"/>
                </a:cubicBezTo>
                <a:cubicBezTo>
                  <a:pt x="346216" y="62130"/>
                  <a:pt x="339684" y="66796"/>
                  <a:pt x="331751" y="71462"/>
                </a:cubicBezTo>
                <a:cubicBezTo>
                  <a:pt x="327552" y="73795"/>
                  <a:pt x="323353" y="76128"/>
                  <a:pt x="319153" y="78927"/>
                </a:cubicBezTo>
                <a:cubicBezTo>
                  <a:pt x="314954" y="81727"/>
                  <a:pt x="310755" y="84527"/>
                  <a:pt x="306089" y="87326"/>
                </a:cubicBezTo>
                <a:cubicBezTo>
                  <a:pt x="296757" y="92925"/>
                  <a:pt x="287891" y="98991"/>
                  <a:pt x="279959" y="104124"/>
                </a:cubicBezTo>
                <a:cubicBezTo>
                  <a:pt x="272027" y="109256"/>
                  <a:pt x="265028" y="113922"/>
                  <a:pt x="259895" y="117189"/>
                </a:cubicBezTo>
                <a:cubicBezTo>
                  <a:pt x="262695" y="114855"/>
                  <a:pt x="266428" y="112056"/>
                  <a:pt x="270160" y="109256"/>
                </a:cubicBezTo>
                <a:cubicBezTo>
                  <a:pt x="273893" y="106457"/>
                  <a:pt x="278093" y="104124"/>
                  <a:pt x="281826" y="101324"/>
                </a:cubicBezTo>
                <a:cubicBezTo>
                  <a:pt x="289291" y="96191"/>
                  <a:pt x="296290" y="91059"/>
                  <a:pt x="299556" y="88259"/>
                </a:cubicBezTo>
                <a:cubicBezTo>
                  <a:pt x="294890" y="91059"/>
                  <a:pt x="289758" y="94792"/>
                  <a:pt x="283692" y="98525"/>
                </a:cubicBezTo>
                <a:cubicBezTo>
                  <a:pt x="277626" y="102257"/>
                  <a:pt x="271560" y="105990"/>
                  <a:pt x="265494" y="110189"/>
                </a:cubicBezTo>
                <a:cubicBezTo>
                  <a:pt x="259429" y="114389"/>
                  <a:pt x="253830" y="118588"/>
                  <a:pt x="248697" y="122321"/>
                </a:cubicBezTo>
                <a:cubicBezTo>
                  <a:pt x="244031" y="126054"/>
                  <a:pt x="239832" y="129786"/>
                  <a:pt x="237032" y="133053"/>
                </a:cubicBezTo>
                <a:lnTo>
                  <a:pt x="238899" y="132120"/>
                </a:lnTo>
                <a:cubicBezTo>
                  <a:pt x="218252" y="151367"/>
                  <a:pt x="207841" y="158803"/>
                  <a:pt x="196839" y="170767"/>
                </a:cubicBezTo>
                <a:lnTo>
                  <a:pt x="193314" y="175045"/>
                </a:lnTo>
                <a:lnTo>
                  <a:pt x="228074" y="143453"/>
                </a:lnTo>
                <a:cubicBezTo>
                  <a:pt x="331313" y="58253"/>
                  <a:pt x="463668" y="7071"/>
                  <a:pt x="607978" y="7071"/>
                </a:cubicBezTo>
                <a:lnTo>
                  <a:pt x="630965" y="8445"/>
                </a:lnTo>
                <a:lnTo>
                  <a:pt x="627108" y="8004"/>
                </a:lnTo>
                <a:cubicBezTo>
                  <a:pt x="630374" y="7538"/>
                  <a:pt x="634574" y="7538"/>
                  <a:pt x="638773" y="7071"/>
                </a:cubicBezTo>
                <a:cubicBezTo>
                  <a:pt x="643439" y="6605"/>
                  <a:pt x="648105" y="6605"/>
                  <a:pt x="652305" y="6605"/>
                </a:cubicBezTo>
                <a:cubicBezTo>
                  <a:pt x="661170" y="6605"/>
                  <a:pt x="667702" y="6138"/>
                  <a:pt x="667236" y="4738"/>
                </a:cubicBezTo>
                <a:lnTo>
                  <a:pt x="668635" y="5671"/>
                </a:lnTo>
                <a:lnTo>
                  <a:pt x="696165" y="8471"/>
                </a:lnTo>
                <a:cubicBezTo>
                  <a:pt x="689166" y="8004"/>
                  <a:pt x="691499" y="8471"/>
                  <a:pt x="688232" y="8471"/>
                </a:cubicBezTo>
                <a:cubicBezTo>
                  <a:pt x="691965" y="9404"/>
                  <a:pt x="696165" y="9870"/>
                  <a:pt x="699898" y="10337"/>
                </a:cubicBezTo>
                <a:cubicBezTo>
                  <a:pt x="703630" y="11270"/>
                  <a:pt x="707363" y="11737"/>
                  <a:pt x="711096" y="12204"/>
                </a:cubicBezTo>
                <a:cubicBezTo>
                  <a:pt x="718562" y="13603"/>
                  <a:pt x="726027" y="14070"/>
                  <a:pt x="733026" y="15003"/>
                </a:cubicBezTo>
                <a:cubicBezTo>
                  <a:pt x="740025" y="15936"/>
                  <a:pt x="747024" y="17336"/>
                  <a:pt x="754023" y="18736"/>
                </a:cubicBezTo>
                <a:cubicBezTo>
                  <a:pt x="761022" y="20136"/>
                  <a:pt x="767554" y="22935"/>
                  <a:pt x="774087" y="25735"/>
                </a:cubicBezTo>
                <a:lnTo>
                  <a:pt x="770821" y="26202"/>
                </a:lnTo>
                <a:cubicBezTo>
                  <a:pt x="776420" y="27601"/>
                  <a:pt x="781552" y="29468"/>
                  <a:pt x="786685" y="30868"/>
                </a:cubicBezTo>
                <a:cubicBezTo>
                  <a:pt x="791351" y="32734"/>
                  <a:pt x="796483" y="34134"/>
                  <a:pt x="801149" y="36000"/>
                </a:cubicBezTo>
                <a:cubicBezTo>
                  <a:pt x="805815" y="37400"/>
                  <a:pt x="810948" y="39266"/>
                  <a:pt x="816080" y="40666"/>
                </a:cubicBezTo>
                <a:cubicBezTo>
                  <a:pt x="821213" y="42066"/>
                  <a:pt x="826812" y="43932"/>
                  <a:pt x="832412" y="45799"/>
                </a:cubicBezTo>
                <a:cubicBezTo>
                  <a:pt x="836611" y="49065"/>
                  <a:pt x="840810" y="51864"/>
                  <a:pt x="844543" y="55131"/>
                </a:cubicBezTo>
                <a:lnTo>
                  <a:pt x="865073" y="62596"/>
                </a:lnTo>
                <a:cubicBezTo>
                  <a:pt x="872072" y="64929"/>
                  <a:pt x="878605" y="68195"/>
                  <a:pt x="885137" y="70995"/>
                </a:cubicBezTo>
                <a:cubicBezTo>
                  <a:pt x="876272" y="66796"/>
                  <a:pt x="866356" y="63180"/>
                  <a:pt x="858599" y="61021"/>
                </a:cubicBezTo>
                <a:lnTo>
                  <a:pt x="849885" y="59178"/>
                </a:lnTo>
                <a:lnTo>
                  <a:pt x="879220" y="72075"/>
                </a:lnTo>
                <a:lnTo>
                  <a:pt x="918174" y="95872"/>
                </a:lnTo>
                <a:lnTo>
                  <a:pt x="918265" y="95725"/>
                </a:lnTo>
                <a:cubicBezTo>
                  <a:pt x="904734" y="87326"/>
                  <a:pt x="891669" y="78461"/>
                  <a:pt x="877671" y="70995"/>
                </a:cubicBezTo>
                <a:cubicBezTo>
                  <a:pt x="883271" y="72861"/>
                  <a:pt x="887937" y="74728"/>
                  <a:pt x="893536" y="76594"/>
                </a:cubicBezTo>
                <a:cubicBezTo>
                  <a:pt x="898202" y="78461"/>
                  <a:pt x="901935" y="80327"/>
                  <a:pt x="905200" y="82193"/>
                </a:cubicBezTo>
                <a:cubicBezTo>
                  <a:pt x="911733" y="85926"/>
                  <a:pt x="917799" y="89659"/>
                  <a:pt x="923398" y="93858"/>
                </a:cubicBezTo>
                <a:cubicBezTo>
                  <a:pt x="928997" y="98058"/>
                  <a:pt x="935063" y="102724"/>
                  <a:pt x="942995" y="108323"/>
                </a:cubicBezTo>
                <a:cubicBezTo>
                  <a:pt x="946728" y="111589"/>
                  <a:pt x="950927" y="114855"/>
                  <a:pt x="956060" y="118121"/>
                </a:cubicBezTo>
                <a:cubicBezTo>
                  <a:pt x="960726" y="121388"/>
                  <a:pt x="966791" y="125120"/>
                  <a:pt x="972857" y="129786"/>
                </a:cubicBezTo>
                <a:lnTo>
                  <a:pt x="959754" y="121797"/>
                </a:lnTo>
                <a:lnTo>
                  <a:pt x="988706" y="144626"/>
                </a:lnTo>
                <a:lnTo>
                  <a:pt x="987789" y="143784"/>
                </a:lnTo>
                <a:lnTo>
                  <a:pt x="991490" y="146822"/>
                </a:lnTo>
                <a:lnTo>
                  <a:pt x="997474" y="151540"/>
                </a:lnTo>
                <a:lnTo>
                  <a:pt x="998946" y="152939"/>
                </a:lnTo>
                <a:lnTo>
                  <a:pt x="1005986" y="158716"/>
                </a:lnTo>
                <a:lnTo>
                  <a:pt x="1009149" y="162637"/>
                </a:lnTo>
                <a:lnTo>
                  <a:pt x="1038055" y="190114"/>
                </a:lnTo>
                <a:lnTo>
                  <a:pt x="1026517" y="177846"/>
                </a:lnTo>
                <a:cubicBezTo>
                  <a:pt x="1039114" y="189045"/>
                  <a:pt x="1051713" y="201176"/>
                  <a:pt x="1063377" y="213774"/>
                </a:cubicBezTo>
                <a:cubicBezTo>
                  <a:pt x="1066644" y="219373"/>
                  <a:pt x="1065244" y="219840"/>
                  <a:pt x="1061511" y="216574"/>
                </a:cubicBezTo>
                <a:lnTo>
                  <a:pt x="1058120" y="213582"/>
                </a:lnTo>
                <a:lnTo>
                  <a:pt x="1076110" y="235119"/>
                </a:lnTo>
                <a:lnTo>
                  <a:pt x="1081575" y="238971"/>
                </a:lnTo>
                <a:lnTo>
                  <a:pt x="1090463" y="252302"/>
                </a:lnTo>
                <a:lnTo>
                  <a:pt x="1090837" y="252751"/>
                </a:lnTo>
                <a:lnTo>
                  <a:pt x="1092236" y="254962"/>
                </a:lnTo>
                <a:lnTo>
                  <a:pt x="1098372" y="264167"/>
                </a:lnTo>
                <a:lnTo>
                  <a:pt x="1095545" y="260194"/>
                </a:lnTo>
                <a:lnTo>
                  <a:pt x="1133139" y="319634"/>
                </a:lnTo>
                <a:lnTo>
                  <a:pt x="1150591" y="355863"/>
                </a:lnTo>
                <a:lnTo>
                  <a:pt x="1150632" y="355153"/>
                </a:lnTo>
                <a:lnTo>
                  <a:pt x="1151370" y="357480"/>
                </a:lnTo>
                <a:lnTo>
                  <a:pt x="1158289" y="371842"/>
                </a:lnTo>
                <a:lnTo>
                  <a:pt x="1158855" y="373390"/>
                </a:lnTo>
                <a:lnTo>
                  <a:pt x="1159497" y="373817"/>
                </a:lnTo>
                <a:cubicBezTo>
                  <a:pt x="1161947" y="380350"/>
                  <a:pt x="1163930" y="386124"/>
                  <a:pt x="1165519" y="391234"/>
                </a:cubicBezTo>
                <a:lnTo>
                  <a:pt x="1165904" y="392649"/>
                </a:lnTo>
                <a:lnTo>
                  <a:pt x="1178372" y="426714"/>
                </a:lnTo>
                <a:cubicBezTo>
                  <a:pt x="1195823" y="482819"/>
                  <a:pt x="1205223" y="542471"/>
                  <a:pt x="1205223" y="604317"/>
                </a:cubicBezTo>
                <a:cubicBezTo>
                  <a:pt x="1205223" y="624933"/>
                  <a:pt x="1204179" y="645304"/>
                  <a:pt x="1202140" y="665382"/>
                </a:cubicBezTo>
                <a:lnTo>
                  <a:pt x="1196696" y="701051"/>
                </a:lnTo>
                <a:lnTo>
                  <a:pt x="1198224" y="694837"/>
                </a:lnTo>
                <a:cubicBezTo>
                  <a:pt x="1196825" y="704169"/>
                  <a:pt x="1196358" y="709302"/>
                  <a:pt x="1197291" y="712567"/>
                </a:cubicBezTo>
                <a:lnTo>
                  <a:pt x="1198691" y="706968"/>
                </a:lnTo>
                <a:cubicBezTo>
                  <a:pt x="1200557" y="699503"/>
                  <a:pt x="1194025" y="728899"/>
                  <a:pt x="1196825" y="726565"/>
                </a:cubicBezTo>
                <a:cubicBezTo>
                  <a:pt x="1198224" y="719100"/>
                  <a:pt x="1199624" y="712101"/>
                  <a:pt x="1200557" y="706035"/>
                </a:cubicBezTo>
                <a:cubicBezTo>
                  <a:pt x="1201491" y="699970"/>
                  <a:pt x="1202424" y="694370"/>
                  <a:pt x="1202424" y="689238"/>
                </a:cubicBezTo>
                <a:cubicBezTo>
                  <a:pt x="1202890" y="679439"/>
                  <a:pt x="1202890" y="672440"/>
                  <a:pt x="1201957" y="669174"/>
                </a:cubicBezTo>
                <a:cubicBezTo>
                  <a:pt x="1202424" y="675240"/>
                  <a:pt x="1203823" y="669640"/>
                  <a:pt x="1204757" y="660775"/>
                </a:cubicBezTo>
                <a:cubicBezTo>
                  <a:pt x="1205690" y="652377"/>
                  <a:pt x="1207090" y="640711"/>
                  <a:pt x="1208023" y="634646"/>
                </a:cubicBezTo>
                <a:cubicBezTo>
                  <a:pt x="1209423" y="640711"/>
                  <a:pt x="1210356" y="646311"/>
                  <a:pt x="1210823" y="652377"/>
                </a:cubicBezTo>
                <a:cubicBezTo>
                  <a:pt x="1210823" y="658442"/>
                  <a:pt x="1211289" y="665441"/>
                  <a:pt x="1210823" y="672907"/>
                </a:cubicBezTo>
                <a:cubicBezTo>
                  <a:pt x="1209889" y="680372"/>
                  <a:pt x="1209423" y="689238"/>
                  <a:pt x="1208023" y="699503"/>
                </a:cubicBezTo>
                <a:cubicBezTo>
                  <a:pt x="1207090" y="704636"/>
                  <a:pt x="1206157" y="710235"/>
                  <a:pt x="1205223" y="716300"/>
                </a:cubicBezTo>
                <a:cubicBezTo>
                  <a:pt x="1204757" y="719100"/>
                  <a:pt x="1204290" y="722366"/>
                  <a:pt x="1203823" y="725632"/>
                </a:cubicBezTo>
                <a:cubicBezTo>
                  <a:pt x="1202890" y="728899"/>
                  <a:pt x="1202424" y="732165"/>
                  <a:pt x="1201491" y="735897"/>
                </a:cubicBezTo>
                <a:cubicBezTo>
                  <a:pt x="1191692" y="781158"/>
                  <a:pt x="1176761" y="825018"/>
                  <a:pt x="1157164" y="867012"/>
                </a:cubicBezTo>
                <a:cubicBezTo>
                  <a:pt x="1137100" y="909006"/>
                  <a:pt x="1112370" y="948200"/>
                  <a:pt x="1083441" y="984594"/>
                </a:cubicBezTo>
                <a:cubicBezTo>
                  <a:pt x="1054512" y="1020989"/>
                  <a:pt x="1021384" y="1053651"/>
                  <a:pt x="984989" y="1082580"/>
                </a:cubicBezTo>
                <a:cubicBezTo>
                  <a:pt x="948594" y="1111509"/>
                  <a:pt x="908933" y="1136705"/>
                  <a:pt x="866939" y="1156303"/>
                </a:cubicBezTo>
                <a:cubicBezTo>
                  <a:pt x="866939" y="1156303"/>
                  <a:pt x="861807" y="1158635"/>
                  <a:pt x="852008" y="1162368"/>
                </a:cubicBezTo>
                <a:cubicBezTo>
                  <a:pt x="847342" y="1164701"/>
                  <a:pt x="841277" y="1167034"/>
                  <a:pt x="834278" y="1169367"/>
                </a:cubicBezTo>
                <a:cubicBezTo>
                  <a:pt x="827279" y="1172167"/>
                  <a:pt x="819813" y="1175433"/>
                  <a:pt x="810481" y="1178232"/>
                </a:cubicBezTo>
                <a:cubicBezTo>
                  <a:pt x="801616" y="1181032"/>
                  <a:pt x="791817" y="1184765"/>
                  <a:pt x="780619" y="1187564"/>
                </a:cubicBezTo>
                <a:cubicBezTo>
                  <a:pt x="775020" y="1188964"/>
                  <a:pt x="769421" y="1190364"/>
                  <a:pt x="763355" y="1192230"/>
                </a:cubicBezTo>
                <a:cubicBezTo>
                  <a:pt x="757755" y="1194097"/>
                  <a:pt x="751690" y="1195497"/>
                  <a:pt x="745157" y="1196896"/>
                </a:cubicBezTo>
                <a:cubicBezTo>
                  <a:pt x="732559" y="1200629"/>
                  <a:pt x="719028" y="1202962"/>
                  <a:pt x="704563" y="1205762"/>
                </a:cubicBezTo>
                <a:cubicBezTo>
                  <a:pt x="697564" y="1207162"/>
                  <a:pt x="690099" y="1208095"/>
                  <a:pt x="682633" y="1209495"/>
                </a:cubicBezTo>
                <a:cubicBezTo>
                  <a:pt x="678901" y="1209961"/>
                  <a:pt x="675168" y="1210894"/>
                  <a:pt x="671435" y="1211361"/>
                </a:cubicBezTo>
                <a:cubicBezTo>
                  <a:pt x="667702" y="1211828"/>
                  <a:pt x="663503" y="1212294"/>
                  <a:pt x="659770" y="1212761"/>
                </a:cubicBezTo>
                <a:cubicBezTo>
                  <a:pt x="653704" y="1213228"/>
                  <a:pt x="648105" y="1214161"/>
                  <a:pt x="642039" y="1214627"/>
                </a:cubicBezTo>
                <a:cubicBezTo>
                  <a:pt x="635973" y="1215560"/>
                  <a:pt x="629907" y="1215560"/>
                  <a:pt x="623375" y="1216027"/>
                </a:cubicBezTo>
                <a:cubicBezTo>
                  <a:pt x="610310" y="1216960"/>
                  <a:pt x="596779" y="1216960"/>
                  <a:pt x="582781" y="1216494"/>
                </a:cubicBezTo>
                <a:lnTo>
                  <a:pt x="599112" y="1213694"/>
                </a:lnTo>
                <a:cubicBezTo>
                  <a:pt x="604711" y="1212761"/>
                  <a:pt x="609844" y="1211828"/>
                  <a:pt x="615443" y="1210428"/>
                </a:cubicBezTo>
                <a:cubicBezTo>
                  <a:pt x="660703" y="1209495"/>
                  <a:pt x="592580" y="1214161"/>
                  <a:pt x="623375" y="1214627"/>
                </a:cubicBezTo>
                <a:cubicBezTo>
                  <a:pt x="631307" y="1214627"/>
                  <a:pt x="637373" y="1214627"/>
                  <a:pt x="641573" y="1214161"/>
                </a:cubicBezTo>
                <a:cubicBezTo>
                  <a:pt x="646239" y="1213694"/>
                  <a:pt x="648571" y="1213228"/>
                  <a:pt x="650438" y="1212761"/>
                </a:cubicBezTo>
                <a:cubicBezTo>
                  <a:pt x="653704" y="1211828"/>
                  <a:pt x="652771" y="1211361"/>
                  <a:pt x="651838" y="1210428"/>
                </a:cubicBezTo>
                <a:cubicBezTo>
                  <a:pt x="649505" y="1209028"/>
                  <a:pt x="646705" y="1207628"/>
                  <a:pt x="674235" y="1204362"/>
                </a:cubicBezTo>
                <a:cubicBezTo>
                  <a:pt x="675634" y="1206228"/>
                  <a:pt x="684500" y="1204829"/>
                  <a:pt x="697564" y="1202962"/>
                </a:cubicBezTo>
                <a:cubicBezTo>
                  <a:pt x="707830" y="1200163"/>
                  <a:pt x="730693" y="1194564"/>
                  <a:pt x="727427" y="1192697"/>
                </a:cubicBezTo>
                <a:cubicBezTo>
                  <a:pt x="706896" y="1198296"/>
                  <a:pt x="679834" y="1201562"/>
                  <a:pt x="655571" y="1202496"/>
                </a:cubicBezTo>
                <a:cubicBezTo>
                  <a:pt x="649505" y="1202496"/>
                  <a:pt x="643439" y="1203429"/>
                  <a:pt x="637840" y="1203429"/>
                </a:cubicBezTo>
                <a:cubicBezTo>
                  <a:pt x="632241" y="1203896"/>
                  <a:pt x="626642" y="1203896"/>
                  <a:pt x="621509" y="1204362"/>
                </a:cubicBezTo>
                <a:cubicBezTo>
                  <a:pt x="616376" y="1204362"/>
                  <a:pt x="611710" y="1205295"/>
                  <a:pt x="607511" y="1205762"/>
                </a:cubicBezTo>
                <a:cubicBezTo>
                  <a:pt x="603312" y="1206228"/>
                  <a:pt x="599579" y="1207162"/>
                  <a:pt x="596312" y="1208095"/>
                </a:cubicBezTo>
                <a:cubicBezTo>
                  <a:pt x="604245" y="1209961"/>
                  <a:pt x="597246" y="1211828"/>
                  <a:pt x="584181" y="1212761"/>
                </a:cubicBezTo>
                <a:cubicBezTo>
                  <a:pt x="577648" y="1213228"/>
                  <a:pt x="570183" y="1213228"/>
                  <a:pt x="562251" y="1212761"/>
                </a:cubicBezTo>
                <a:cubicBezTo>
                  <a:pt x="554319" y="1212294"/>
                  <a:pt x="546387" y="1211828"/>
                  <a:pt x="540321" y="1210428"/>
                </a:cubicBezTo>
                <a:lnTo>
                  <a:pt x="544520" y="1209495"/>
                </a:lnTo>
                <a:cubicBezTo>
                  <a:pt x="553385" y="1209961"/>
                  <a:pt x="560385" y="1209961"/>
                  <a:pt x="566450" y="1209961"/>
                </a:cubicBezTo>
                <a:cubicBezTo>
                  <a:pt x="572516" y="1209961"/>
                  <a:pt x="577182" y="1209495"/>
                  <a:pt x="581381" y="1208562"/>
                </a:cubicBezTo>
                <a:cubicBezTo>
                  <a:pt x="589314" y="1206695"/>
                  <a:pt x="593980" y="1204362"/>
                  <a:pt x="597246" y="1202496"/>
                </a:cubicBezTo>
                <a:cubicBezTo>
                  <a:pt x="587447" y="1202029"/>
                  <a:pt x="578115" y="1201562"/>
                  <a:pt x="568316" y="1200629"/>
                </a:cubicBezTo>
                <a:cubicBezTo>
                  <a:pt x="558518" y="1199696"/>
                  <a:pt x="548719" y="1198763"/>
                  <a:pt x="539387" y="1197363"/>
                </a:cubicBezTo>
                <a:cubicBezTo>
                  <a:pt x="547786" y="1199230"/>
                  <a:pt x="550586" y="1200163"/>
                  <a:pt x="550119" y="1201096"/>
                </a:cubicBezTo>
                <a:cubicBezTo>
                  <a:pt x="549653" y="1201562"/>
                  <a:pt x="545453" y="1202029"/>
                  <a:pt x="539854" y="1202029"/>
                </a:cubicBezTo>
                <a:cubicBezTo>
                  <a:pt x="534255" y="1202029"/>
                  <a:pt x="527256" y="1201562"/>
                  <a:pt x="519790" y="1201562"/>
                </a:cubicBezTo>
                <a:cubicBezTo>
                  <a:pt x="512792" y="1201096"/>
                  <a:pt x="505326" y="1200629"/>
                  <a:pt x="500193" y="1200629"/>
                </a:cubicBezTo>
                <a:lnTo>
                  <a:pt x="511391" y="1202496"/>
                </a:lnTo>
                <a:cubicBezTo>
                  <a:pt x="496460" y="1200629"/>
                  <a:pt x="487595" y="1201096"/>
                  <a:pt x="478730" y="1200629"/>
                </a:cubicBezTo>
                <a:cubicBezTo>
                  <a:pt x="479196" y="1200629"/>
                  <a:pt x="478730" y="1200163"/>
                  <a:pt x="476863" y="1199230"/>
                </a:cubicBezTo>
                <a:cubicBezTo>
                  <a:pt x="470798" y="1197830"/>
                  <a:pt x="465199" y="1196896"/>
                  <a:pt x="460066" y="1195963"/>
                </a:cubicBezTo>
                <a:cubicBezTo>
                  <a:pt x="454466" y="1195030"/>
                  <a:pt x="449801" y="1193630"/>
                  <a:pt x="444668" y="1192697"/>
                </a:cubicBezTo>
                <a:cubicBezTo>
                  <a:pt x="439535" y="1191297"/>
                  <a:pt x="434403" y="1190364"/>
                  <a:pt x="428804" y="1188964"/>
                </a:cubicBezTo>
                <a:cubicBezTo>
                  <a:pt x="423205" y="1187564"/>
                  <a:pt x="417605" y="1185232"/>
                  <a:pt x="411073" y="1182898"/>
                </a:cubicBezTo>
                <a:lnTo>
                  <a:pt x="409207" y="1180566"/>
                </a:lnTo>
                <a:cubicBezTo>
                  <a:pt x="405940" y="1179633"/>
                  <a:pt x="401741" y="1178232"/>
                  <a:pt x="397542" y="1176833"/>
                </a:cubicBezTo>
                <a:cubicBezTo>
                  <a:pt x="393342" y="1175433"/>
                  <a:pt x="389143" y="1173566"/>
                  <a:pt x="384944" y="1172167"/>
                </a:cubicBezTo>
                <a:cubicBezTo>
                  <a:pt x="376545" y="1168901"/>
                  <a:pt x="369079" y="1166568"/>
                  <a:pt x="364880" y="1165635"/>
                </a:cubicBezTo>
                <a:cubicBezTo>
                  <a:pt x="368146" y="1165635"/>
                  <a:pt x="358814" y="1160969"/>
                  <a:pt x="350415" y="1156769"/>
                </a:cubicBezTo>
                <a:cubicBezTo>
                  <a:pt x="342017" y="1152570"/>
                  <a:pt x="335484" y="1147904"/>
                  <a:pt x="343883" y="1150703"/>
                </a:cubicBezTo>
                <a:cubicBezTo>
                  <a:pt x="349015" y="1152570"/>
                  <a:pt x="359747" y="1157236"/>
                  <a:pt x="369546" y="1161435"/>
                </a:cubicBezTo>
                <a:cubicBezTo>
                  <a:pt x="379344" y="1165168"/>
                  <a:pt x="387743" y="1167501"/>
                  <a:pt x="388676" y="1166568"/>
                </a:cubicBezTo>
                <a:lnTo>
                  <a:pt x="375145" y="1161435"/>
                </a:lnTo>
                <a:cubicBezTo>
                  <a:pt x="370479" y="1160035"/>
                  <a:pt x="366280" y="1157702"/>
                  <a:pt x="361614" y="1155836"/>
                </a:cubicBezTo>
                <a:lnTo>
                  <a:pt x="348549" y="1149770"/>
                </a:lnTo>
                <a:cubicBezTo>
                  <a:pt x="343883" y="1147437"/>
                  <a:pt x="339683" y="1145571"/>
                  <a:pt x="335484" y="1143238"/>
                </a:cubicBezTo>
                <a:cubicBezTo>
                  <a:pt x="342950" y="1144171"/>
                  <a:pt x="345749" y="1141838"/>
                  <a:pt x="367213" y="1150237"/>
                </a:cubicBezTo>
                <a:lnTo>
                  <a:pt x="361405" y="1147265"/>
                </a:lnTo>
                <a:lnTo>
                  <a:pt x="323295" y="1129478"/>
                </a:lnTo>
                <a:lnTo>
                  <a:pt x="304177" y="1117864"/>
                </a:lnTo>
                <a:lnTo>
                  <a:pt x="302998" y="1118100"/>
                </a:lnTo>
                <a:cubicBezTo>
                  <a:pt x="301306" y="1118158"/>
                  <a:pt x="299556" y="1118508"/>
                  <a:pt x="305156" y="1122708"/>
                </a:cubicBezTo>
                <a:cubicBezTo>
                  <a:pt x="311688" y="1125507"/>
                  <a:pt x="318220" y="1129240"/>
                  <a:pt x="324753" y="1132039"/>
                </a:cubicBezTo>
                <a:cubicBezTo>
                  <a:pt x="321486" y="1132506"/>
                  <a:pt x="316354" y="1129707"/>
                  <a:pt x="310288" y="1126440"/>
                </a:cubicBezTo>
                <a:cubicBezTo>
                  <a:pt x="304222" y="1123174"/>
                  <a:pt x="297690" y="1119442"/>
                  <a:pt x="292091" y="1117108"/>
                </a:cubicBezTo>
                <a:cubicBezTo>
                  <a:pt x="296757" y="1122708"/>
                  <a:pt x="306555" y="1127374"/>
                  <a:pt x="319620" y="1133906"/>
                </a:cubicBezTo>
                <a:cubicBezTo>
                  <a:pt x="319620" y="1138572"/>
                  <a:pt x="290224" y="1117108"/>
                  <a:pt x="294890" y="1124574"/>
                </a:cubicBezTo>
                <a:cubicBezTo>
                  <a:pt x="306555" y="1131573"/>
                  <a:pt x="314487" y="1136239"/>
                  <a:pt x="322419" y="1137639"/>
                </a:cubicBezTo>
                <a:cubicBezTo>
                  <a:pt x="328485" y="1140438"/>
                  <a:pt x="332218" y="1141838"/>
                  <a:pt x="335484" y="1142305"/>
                </a:cubicBezTo>
                <a:lnTo>
                  <a:pt x="334249" y="1143320"/>
                </a:lnTo>
                <a:lnTo>
                  <a:pt x="335018" y="1143705"/>
                </a:lnTo>
                <a:cubicBezTo>
                  <a:pt x="334551" y="1143705"/>
                  <a:pt x="334085" y="1143705"/>
                  <a:pt x="333618" y="1143705"/>
                </a:cubicBezTo>
                <a:lnTo>
                  <a:pt x="333382" y="1143232"/>
                </a:lnTo>
                <a:lnTo>
                  <a:pt x="328544" y="1142071"/>
                </a:lnTo>
                <a:cubicBezTo>
                  <a:pt x="324053" y="1140671"/>
                  <a:pt x="318687" y="1138572"/>
                  <a:pt x="316354" y="1137639"/>
                </a:cubicBezTo>
                <a:lnTo>
                  <a:pt x="294890" y="1125507"/>
                </a:lnTo>
                <a:lnTo>
                  <a:pt x="278506" y="1115313"/>
                </a:lnTo>
                <a:lnTo>
                  <a:pt x="278559" y="1114776"/>
                </a:lnTo>
                <a:cubicBezTo>
                  <a:pt x="275293" y="1112442"/>
                  <a:pt x="271560" y="1110576"/>
                  <a:pt x="268294" y="1108243"/>
                </a:cubicBezTo>
                <a:cubicBezTo>
                  <a:pt x="265028" y="1105910"/>
                  <a:pt x="261762" y="1104044"/>
                  <a:pt x="258496" y="1101711"/>
                </a:cubicBezTo>
                <a:cubicBezTo>
                  <a:pt x="251963" y="1097511"/>
                  <a:pt x="245431" y="1093778"/>
                  <a:pt x="239365" y="1088646"/>
                </a:cubicBezTo>
                <a:cubicBezTo>
                  <a:pt x="233299" y="1083980"/>
                  <a:pt x="226767" y="1078847"/>
                  <a:pt x="219768" y="1073248"/>
                </a:cubicBezTo>
                <a:cubicBezTo>
                  <a:pt x="213235" y="1067183"/>
                  <a:pt x="205770" y="1060650"/>
                  <a:pt x="197838" y="1052718"/>
                </a:cubicBezTo>
                <a:cubicBezTo>
                  <a:pt x="205303" y="1058317"/>
                  <a:pt x="209036" y="1060183"/>
                  <a:pt x="208569" y="1058784"/>
                </a:cubicBezTo>
                <a:cubicBezTo>
                  <a:pt x="208103" y="1056917"/>
                  <a:pt x="202970" y="1052251"/>
                  <a:pt x="193638" y="1043386"/>
                </a:cubicBezTo>
                <a:lnTo>
                  <a:pt x="178707" y="1033588"/>
                </a:lnTo>
                <a:cubicBezTo>
                  <a:pt x="171708" y="1025189"/>
                  <a:pt x="163310" y="1016790"/>
                  <a:pt x="155377" y="1007924"/>
                </a:cubicBezTo>
                <a:cubicBezTo>
                  <a:pt x="147445" y="999059"/>
                  <a:pt x="139047" y="990194"/>
                  <a:pt x="131581" y="980862"/>
                </a:cubicBezTo>
                <a:cubicBezTo>
                  <a:pt x="127848" y="976196"/>
                  <a:pt x="124115" y="971997"/>
                  <a:pt x="120849" y="967797"/>
                </a:cubicBezTo>
                <a:cubicBezTo>
                  <a:pt x="117583" y="963131"/>
                  <a:pt x="114783" y="958932"/>
                  <a:pt x="111984" y="955199"/>
                </a:cubicBezTo>
                <a:cubicBezTo>
                  <a:pt x="109184" y="951466"/>
                  <a:pt x="106851" y="947733"/>
                  <a:pt x="104985" y="944467"/>
                </a:cubicBezTo>
                <a:cubicBezTo>
                  <a:pt x="103118" y="941201"/>
                  <a:pt x="101719" y="938402"/>
                  <a:pt x="100785" y="935602"/>
                </a:cubicBezTo>
                <a:cubicBezTo>
                  <a:pt x="104051" y="941667"/>
                  <a:pt x="106851" y="945400"/>
                  <a:pt x="108717" y="947733"/>
                </a:cubicBezTo>
                <a:cubicBezTo>
                  <a:pt x="110584" y="950066"/>
                  <a:pt x="111984" y="951466"/>
                  <a:pt x="113383" y="952866"/>
                </a:cubicBezTo>
                <a:cubicBezTo>
                  <a:pt x="116183" y="955199"/>
                  <a:pt x="118049" y="956599"/>
                  <a:pt x="123649" y="964064"/>
                </a:cubicBezTo>
                <a:lnTo>
                  <a:pt x="111797" y="947768"/>
                </a:lnTo>
                <a:lnTo>
                  <a:pt x="128315" y="969197"/>
                </a:lnTo>
                <a:cubicBezTo>
                  <a:pt x="134381" y="976663"/>
                  <a:pt x="139980" y="983661"/>
                  <a:pt x="145579" y="990661"/>
                </a:cubicBezTo>
                <a:cubicBezTo>
                  <a:pt x="151178" y="997659"/>
                  <a:pt x="156310" y="1004192"/>
                  <a:pt x="160976" y="1010724"/>
                </a:cubicBezTo>
                <a:cubicBezTo>
                  <a:pt x="164709" y="1013990"/>
                  <a:pt x="169842" y="1018656"/>
                  <a:pt x="174974" y="1023789"/>
                </a:cubicBezTo>
                <a:cubicBezTo>
                  <a:pt x="177774" y="1026588"/>
                  <a:pt x="180107" y="1028922"/>
                  <a:pt x="182907" y="1031721"/>
                </a:cubicBezTo>
                <a:cubicBezTo>
                  <a:pt x="185706" y="1034054"/>
                  <a:pt x="188506" y="1036853"/>
                  <a:pt x="191306" y="1039187"/>
                </a:cubicBezTo>
                <a:cubicBezTo>
                  <a:pt x="196905" y="1043853"/>
                  <a:pt x="201571" y="1048519"/>
                  <a:pt x="206237" y="1051785"/>
                </a:cubicBezTo>
                <a:cubicBezTo>
                  <a:pt x="210436" y="1055051"/>
                  <a:pt x="214169" y="1056917"/>
                  <a:pt x="216035" y="1057384"/>
                </a:cubicBezTo>
                <a:cubicBezTo>
                  <a:pt x="198771" y="1045252"/>
                  <a:pt x="207170" y="1045719"/>
                  <a:pt x="187573" y="1030788"/>
                </a:cubicBezTo>
                <a:cubicBezTo>
                  <a:pt x="190372" y="1033121"/>
                  <a:pt x="192939" y="1034754"/>
                  <a:pt x="193989" y="1034871"/>
                </a:cubicBezTo>
                <a:lnTo>
                  <a:pt x="194129" y="1034330"/>
                </a:lnTo>
                <a:lnTo>
                  <a:pt x="185661" y="1026633"/>
                </a:lnTo>
                <a:lnTo>
                  <a:pt x="182086" y="1022700"/>
                </a:lnTo>
                <a:lnTo>
                  <a:pt x="176039" y="1018007"/>
                </a:lnTo>
                <a:cubicBezTo>
                  <a:pt x="160597" y="1004250"/>
                  <a:pt x="144762" y="985178"/>
                  <a:pt x="129715" y="964531"/>
                </a:cubicBezTo>
                <a:lnTo>
                  <a:pt x="142346" y="977845"/>
                </a:lnTo>
                <a:lnTo>
                  <a:pt x="137760" y="971711"/>
                </a:lnTo>
                <a:lnTo>
                  <a:pt x="137705" y="971647"/>
                </a:lnTo>
                <a:cubicBezTo>
                  <a:pt x="134264" y="967797"/>
                  <a:pt x="130648" y="963831"/>
                  <a:pt x="127381" y="959865"/>
                </a:cubicBezTo>
                <a:cubicBezTo>
                  <a:pt x="124349" y="955899"/>
                  <a:pt x="121549" y="952166"/>
                  <a:pt x="119624" y="949075"/>
                </a:cubicBezTo>
                <a:lnTo>
                  <a:pt x="118904" y="947081"/>
                </a:lnTo>
                <a:lnTo>
                  <a:pt x="118495" y="945949"/>
                </a:lnTo>
                <a:lnTo>
                  <a:pt x="112732" y="938243"/>
                </a:lnTo>
                <a:lnTo>
                  <a:pt x="106965" y="928749"/>
                </a:lnTo>
                <a:lnTo>
                  <a:pt x="107653" y="932474"/>
                </a:lnTo>
                <a:cubicBezTo>
                  <a:pt x="106283" y="932518"/>
                  <a:pt x="101821" y="927983"/>
                  <a:pt x="98584" y="925577"/>
                </a:cubicBezTo>
                <a:lnTo>
                  <a:pt x="96411" y="924827"/>
                </a:lnTo>
                <a:lnTo>
                  <a:pt x="93786" y="920671"/>
                </a:lnTo>
                <a:cubicBezTo>
                  <a:pt x="90520" y="915072"/>
                  <a:pt x="87721" y="909472"/>
                  <a:pt x="83521" y="902473"/>
                </a:cubicBezTo>
                <a:cubicBezTo>
                  <a:pt x="81655" y="899207"/>
                  <a:pt x="79322" y="895008"/>
                  <a:pt x="76522" y="890808"/>
                </a:cubicBezTo>
                <a:cubicBezTo>
                  <a:pt x="73723" y="886143"/>
                  <a:pt x="70923" y="881010"/>
                  <a:pt x="67657" y="875411"/>
                </a:cubicBezTo>
                <a:cubicBezTo>
                  <a:pt x="73256" y="885209"/>
                  <a:pt x="70456" y="874944"/>
                  <a:pt x="66724" y="865612"/>
                </a:cubicBezTo>
                <a:cubicBezTo>
                  <a:pt x="65324" y="865145"/>
                  <a:pt x="62991" y="861413"/>
                  <a:pt x="59725" y="855813"/>
                </a:cubicBezTo>
                <a:cubicBezTo>
                  <a:pt x="56925" y="850214"/>
                  <a:pt x="52726" y="843215"/>
                  <a:pt x="48993" y="834817"/>
                </a:cubicBezTo>
                <a:cubicBezTo>
                  <a:pt x="45260" y="826418"/>
                  <a:pt x="41061" y="817552"/>
                  <a:pt x="37328" y="808220"/>
                </a:cubicBezTo>
                <a:cubicBezTo>
                  <a:pt x="33595" y="798888"/>
                  <a:pt x="29863" y="790023"/>
                  <a:pt x="27063" y="782091"/>
                </a:cubicBezTo>
                <a:cubicBezTo>
                  <a:pt x="26130" y="774625"/>
                  <a:pt x="31262" y="783491"/>
                  <a:pt x="26596" y="766693"/>
                </a:cubicBezTo>
                <a:cubicBezTo>
                  <a:pt x="20064" y="745696"/>
                  <a:pt x="24730" y="764827"/>
                  <a:pt x="21930" y="760161"/>
                </a:cubicBezTo>
                <a:cubicBezTo>
                  <a:pt x="20064" y="751295"/>
                  <a:pt x="19131" y="738697"/>
                  <a:pt x="16798" y="729832"/>
                </a:cubicBezTo>
                <a:cubicBezTo>
                  <a:pt x="17264" y="731698"/>
                  <a:pt x="17731" y="731698"/>
                  <a:pt x="16798" y="726099"/>
                </a:cubicBezTo>
                <a:cubicBezTo>
                  <a:pt x="13531" y="721433"/>
                  <a:pt x="10732" y="712568"/>
                  <a:pt x="8399" y="701370"/>
                </a:cubicBezTo>
                <a:cubicBezTo>
                  <a:pt x="6999" y="695770"/>
                  <a:pt x="6533" y="689238"/>
                  <a:pt x="5599" y="682706"/>
                </a:cubicBezTo>
                <a:cubicBezTo>
                  <a:pt x="4666" y="675706"/>
                  <a:pt x="3733" y="668708"/>
                  <a:pt x="3266" y="661242"/>
                </a:cubicBezTo>
                <a:cubicBezTo>
                  <a:pt x="933" y="631380"/>
                  <a:pt x="1867" y="598251"/>
                  <a:pt x="0" y="573988"/>
                </a:cubicBezTo>
                <a:cubicBezTo>
                  <a:pt x="933" y="574455"/>
                  <a:pt x="1400" y="586120"/>
                  <a:pt x="1867" y="596852"/>
                </a:cubicBezTo>
                <a:cubicBezTo>
                  <a:pt x="2333" y="602451"/>
                  <a:pt x="2800" y="607583"/>
                  <a:pt x="3266" y="610850"/>
                </a:cubicBezTo>
                <a:cubicBezTo>
                  <a:pt x="4199" y="614115"/>
                  <a:pt x="4666" y="615516"/>
                  <a:pt x="5599" y="614115"/>
                </a:cubicBezTo>
                <a:cubicBezTo>
                  <a:pt x="5133" y="610850"/>
                  <a:pt x="4666" y="605717"/>
                  <a:pt x="4666" y="599651"/>
                </a:cubicBezTo>
                <a:cubicBezTo>
                  <a:pt x="4666" y="593585"/>
                  <a:pt x="5133" y="587053"/>
                  <a:pt x="5133" y="580987"/>
                </a:cubicBezTo>
                <a:cubicBezTo>
                  <a:pt x="5133" y="578188"/>
                  <a:pt x="5133" y="574921"/>
                  <a:pt x="5133" y="572588"/>
                </a:cubicBezTo>
                <a:cubicBezTo>
                  <a:pt x="5133" y="569789"/>
                  <a:pt x="5133" y="567923"/>
                  <a:pt x="5133" y="566056"/>
                </a:cubicBezTo>
                <a:cubicBezTo>
                  <a:pt x="5133" y="562790"/>
                  <a:pt x="4666" y="561390"/>
                  <a:pt x="3266" y="563257"/>
                </a:cubicBezTo>
                <a:cubicBezTo>
                  <a:pt x="3733" y="557657"/>
                  <a:pt x="3733" y="551591"/>
                  <a:pt x="4199" y="545526"/>
                </a:cubicBezTo>
                <a:cubicBezTo>
                  <a:pt x="4666" y="538993"/>
                  <a:pt x="5599" y="532927"/>
                  <a:pt x="6066" y="526862"/>
                </a:cubicBezTo>
                <a:cubicBezTo>
                  <a:pt x="6533" y="520330"/>
                  <a:pt x="6999" y="514263"/>
                  <a:pt x="7932" y="508198"/>
                </a:cubicBezTo>
                <a:cubicBezTo>
                  <a:pt x="8865" y="502132"/>
                  <a:pt x="9799" y="496066"/>
                  <a:pt x="10732" y="490467"/>
                </a:cubicBezTo>
                <a:cubicBezTo>
                  <a:pt x="14931" y="467137"/>
                  <a:pt x="20531" y="447540"/>
                  <a:pt x="26130" y="437741"/>
                </a:cubicBezTo>
                <a:cubicBezTo>
                  <a:pt x="24730" y="436808"/>
                  <a:pt x="25197" y="432609"/>
                  <a:pt x="26596" y="426543"/>
                </a:cubicBezTo>
                <a:cubicBezTo>
                  <a:pt x="27996" y="420477"/>
                  <a:pt x="30796" y="412079"/>
                  <a:pt x="33595" y="403213"/>
                </a:cubicBezTo>
                <a:cubicBezTo>
                  <a:pt x="39661" y="385482"/>
                  <a:pt x="48993" y="364019"/>
                  <a:pt x="55059" y="348621"/>
                </a:cubicBezTo>
                <a:cubicBezTo>
                  <a:pt x="54592" y="356087"/>
                  <a:pt x="57858" y="349555"/>
                  <a:pt x="62058" y="339289"/>
                </a:cubicBezTo>
                <a:cubicBezTo>
                  <a:pt x="64391" y="334157"/>
                  <a:pt x="67190" y="328091"/>
                  <a:pt x="69990" y="322492"/>
                </a:cubicBezTo>
                <a:cubicBezTo>
                  <a:pt x="71390" y="319692"/>
                  <a:pt x="72323" y="316893"/>
                  <a:pt x="73723" y="314559"/>
                </a:cubicBezTo>
                <a:cubicBezTo>
                  <a:pt x="75122" y="312227"/>
                  <a:pt x="76522" y="310360"/>
                  <a:pt x="77456" y="308494"/>
                </a:cubicBezTo>
                <a:cubicBezTo>
                  <a:pt x="74656" y="314093"/>
                  <a:pt x="72790" y="320159"/>
                  <a:pt x="70456" y="325758"/>
                </a:cubicBezTo>
                <a:cubicBezTo>
                  <a:pt x="85387" y="294962"/>
                  <a:pt x="104985" y="263700"/>
                  <a:pt x="127381" y="234305"/>
                </a:cubicBezTo>
                <a:lnTo>
                  <a:pt x="180250" y="177343"/>
                </a:lnTo>
                <a:lnTo>
                  <a:pt x="174041" y="184845"/>
                </a:lnTo>
                <a:cubicBezTo>
                  <a:pt x="172642" y="187178"/>
                  <a:pt x="172642" y="188578"/>
                  <a:pt x="172642" y="190444"/>
                </a:cubicBezTo>
                <a:cubicBezTo>
                  <a:pt x="172642" y="191844"/>
                  <a:pt x="172175" y="194177"/>
                  <a:pt x="169375" y="197910"/>
                </a:cubicBezTo>
                <a:cubicBezTo>
                  <a:pt x="167976" y="199776"/>
                  <a:pt x="166226" y="202226"/>
                  <a:pt x="163776" y="205434"/>
                </a:cubicBezTo>
                <a:lnTo>
                  <a:pt x="158877" y="211471"/>
                </a:lnTo>
                <a:lnTo>
                  <a:pt x="185615" y="182051"/>
                </a:lnTo>
                <a:lnTo>
                  <a:pt x="185765" y="180937"/>
                </a:lnTo>
                <a:cubicBezTo>
                  <a:pt x="187106" y="178896"/>
                  <a:pt x="189439" y="176213"/>
                  <a:pt x="192239" y="173180"/>
                </a:cubicBezTo>
                <a:cubicBezTo>
                  <a:pt x="197838" y="167114"/>
                  <a:pt x="204370" y="160116"/>
                  <a:pt x="207636" y="154983"/>
                </a:cubicBezTo>
                <a:cubicBezTo>
                  <a:pt x="203437" y="158716"/>
                  <a:pt x="199704" y="162915"/>
                  <a:pt x="195505" y="166648"/>
                </a:cubicBezTo>
                <a:lnTo>
                  <a:pt x="183373" y="178313"/>
                </a:lnTo>
                <a:cubicBezTo>
                  <a:pt x="184073" y="176563"/>
                  <a:pt x="194222" y="165890"/>
                  <a:pt x="192166" y="166371"/>
                </a:cubicBezTo>
                <a:lnTo>
                  <a:pt x="187035" y="170033"/>
                </a:lnTo>
                <a:lnTo>
                  <a:pt x="199704" y="156383"/>
                </a:lnTo>
                <a:cubicBezTo>
                  <a:pt x="190372" y="166648"/>
                  <a:pt x="191772" y="167581"/>
                  <a:pt x="204837" y="155916"/>
                </a:cubicBezTo>
                <a:cubicBezTo>
                  <a:pt x="212302" y="148450"/>
                  <a:pt x="208569" y="148450"/>
                  <a:pt x="211836" y="143784"/>
                </a:cubicBezTo>
                <a:cubicBezTo>
                  <a:pt x="216502" y="140985"/>
                  <a:pt x="221168" y="137719"/>
                  <a:pt x="226300" y="134919"/>
                </a:cubicBezTo>
                <a:cubicBezTo>
                  <a:pt x="215102" y="138652"/>
                  <a:pt x="250563" y="114855"/>
                  <a:pt x="257563" y="107390"/>
                </a:cubicBezTo>
                <a:cubicBezTo>
                  <a:pt x="260362" y="105057"/>
                  <a:pt x="264095" y="102724"/>
                  <a:pt x="268294" y="100391"/>
                </a:cubicBezTo>
                <a:cubicBezTo>
                  <a:pt x="272494" y="98058"/>
                  <a:pt x="277160" y="95725"/>
                  <a:pt x="281826" y="93392"/>
                </a:cubicBezTo>
                <a:cubicBezTo>
                  <a:pt x="286958" y="91059"/>
                  <a:pt x="292091" y="88259"/>
                  <a:pt x="297223" y="85460"/>
                </a:cubicBezTo>
                <a:cubicBezTo>
                  <a:pt x="302822" y="83127"/>
                  <a:pt x="307955" y="79861"/>
                  <a:pt x="313554" y="76594"/>
                </a:cubicBezTo>
                <a:lnTo>
                  <a:pt x="310755" y="78461"/>
                </a:lnTo>
                <a:cubicBezTo>
                  <a:pt x="309822" y="80327"/>
                  <a:pt x="313554" y="78461"/>
                  <a:pt x="318687" y="75661"/>
                </a:cubicBezTo>
                <a:cubicBezTo>
                  <a:pt x="323819" y="73328"/>
                  <a:pt x="330818" y="69596"/>
                  <a:pt x="335484" y="67729"/>
                </a:cubicBezTo>
                <a:cubicBezTo>
                  <a:pt x="337351" y="65863"/>
                  <a:pt x="333151" y="67262"/>
                  <a:pt x="329885" y="68662"/>
                </a:cubicBezTo>
                <a:cubicBezTo>
                  <a:pt x="372346" y="44866"/>
                  <a:pt x="418072" y="27602"/>
                  <a:pt x="464732" y="17337"/>
                </a:cubicBezTo>
                <a:cubicBezTo>
                  <a:pt x="488295" y="11971"/>
                  <a:pt x="511975" y="8121"/>
                  <a:pt x="535713" y="5438"/>
                </a:cubicBezTo>
                <a:close/>
                <a:moveTo>
                  <a:pt x="570650" y="2405"/>
                </a:moveTo>
                <a:lnTo>
                  <a:pt x="575078" y="2735"/>
                </a:lnTo>
                <a:lnTo>
                  <a:pt x="570236" y="3067"/>
                </a:lnTo>
                <a:close/>
                <a:moveTo>
                  <a:pt x="607044" y="539"/>
                </a:moveTo>
                <a:cubicBezTo>
                  <a:pt x="607044" y="1472"/>
                  <a:pt x="626642" y="4738"/>
                  <a:pt x="626642" y="5671"/>
                </a:cubicBezTo>
                <a:cubicBezTo>
                  <a:pt x="603312" y="2872"/>
                  <a:pt x="600046" y="9404"/>
                  <a:pt x="580915" y="6605"/>
                </a:cubicBezTo>
                <a:lnTo>
                  <a:pt x="603778" y="4738"/>
                </a:lnTo>
                <a:cubicBezTo>
                  <a:pt x="601912" y="4272"/>
                  <a:pt x="595846" y="3805"/>
                  <a:pt x="589314" y="3339"/>
                </a:cubicBezTo>
                <a:cubicBezTo>
                  <a:pt x="586048" y="3339"/>
                  <a:pt x="582548" y="3222"/>
                  <a:pt x="579282" y="3047"/>
                </a:cubicBezTo>
                <a:lnTo>
                  <a:pt x="575078" y="2735"/>
                </a:lnTo>
                <a:close/>
                <a:moveTo>
                  <a:pt x="612177" y="14"/>
                </a:moveTo>
                <a:cubicBezTo>
                  <a:pt x="615560" y="-45"/>
                  <a:pt x="621042" y="72"/>
                  <a:pt x="629441" y="539"/>
                </a:cubicBezTo>
                <a:cubicBezTo>
                  <a:pt x="622442" y="539"/>
                  <a:pt x="614977" y="539"/>
                  <a:pt x="607511" y="539"/>
                </a:cubicBezTo>
                <a:cubicBezTo>
                  <a:pt x="607511" y="305"/>
                  <a:pt x="608795" y="72"/>
                  <a:pt x="612177" y="14"/>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5" name="Picture Placeholder 44">
            <a:extLst>
              <a:ext uri="{FF2B5EF4-FFF2-40B4-BE49-F238E27FC236}">
                <a16:creationId xmlns:a16="http://schemas.microsoft.com/office/drawing/2014/main" id="{12A8B244-1342-4177-B5E2-D94EB383097B}"/>
              </a:ext>
            </a:extLst>
          </p:cNvPr>
          <p:cNvSpPr>
            <a:spLocks noGrp="1"/>
          </p:cNvSpPr>
          <p:nvPr>
            <p:ph type="pic" sz="quarter" idx="55" hasCustomPrompt="1"/>
          </p:nvPr>
        </p:nvSpPr>
        <p:spPr>
          <a:xfrm>
            <a:off x="492755" y="4023015"/>
            <a:ext cx="1197469" cy="1216800"/>
          </a:xfrm>
          <a:custGeom>
            <a:avLst/>
            <a:gdLst>
              <a:gd name="connsiteX0" fmla="*/ 39291 w 1197469"/>
              <a:gd name="connsiteY0" fmla="*/ 828753 h 1216800"/>
              <a:gd name="connsiteX1" fmla="*/ 43312 w 1197469"/>
              <a:gd name="connsiteY1" fmla="*/ 838759 h 1216800"/>
              <a:gd name="connsiteX2" fmla="*/ 44018 w 1197469"/>
              <a:gd name="connsiteY2" fmla="*/ 841300 h 1216800"/>
              <a:gd name="connsiteX3" fmla="*/ 51654 w 1197469"/>
              <a:gd name="connsiteY3" fmla="*/ 860614 h 1216800"/>
              <a:gd name="connsiteX4" fmla="*/ 44018 w 1197469"/>
              <a:gd name="connsiteY4" fmla="*/ 841749 h 1216800"/>
              <a:gd name="connsiteX5" fmla="*/ 40425 w 1197469"/>
              <a:gd name="connsiteY5" fmla="*/ 832316 h 1216800"/>
              <a:gd name="connsiteX6" fmla="*/ 32372 w 1197469"/>
              <a:gd name="connsiteY6" fmla="*/ 808362 h 1216800"/>
              <a:gd name="connsiteX7" fmla="*/ 37280 w 1197469"/>
              <a:gd name="connsiteY7" fmla="*/ 822435 h 1216800"/>
              <a:gd name="connsiteX8" fmla="*/ 39291 w 1197469"/>
              <a:gd name="connsiteY8" fmla="*/ 828753 h 1216800"/>
              <a:gd name="connsiteX9" fmla="*/ 34585 w 1197469"/>
              <a:gd name="connsiteY9" fmla="*/ 817045 h 1216800"/>
              <a:gd name="connsiteX10" fmla="*/ 22442 w 1197469"/>
              <a:gd name="connsiteY10" fmla="*/ 770596 h 1216800"/>
              <a:gd name="connsiteX11" fmla="*/ 26052 w 1197469"/>
              <a:gd name="connsiteY11" fmla="*/ 784705 h 1216800"/>
              <a:gd name="connsiteX12" fmla="*/ 27890 w 1197469"/>
              <a:gd name="connsiteY12" fmla="*/ 790785 h 1216800"/>
              <a:gd name="connsiteX13" fmla="*/ 32372 w 1197469"/>
              <a:gd name="connsiteY13" fmla="*/ 808362 h 1216800"/>
              <a:gd name="connsiteX14" fmla="*/ 30543 w 1197469"/>
              <a:gd name="connsiteY14" fmla="*/ 803121 h 1216800"/>
              <a:gd name="connsiteX15" fmla="*/ 25153 w 1197469"/>
              <a:gd name="connsiteY15" fmla="*/ 783357 h 1216800"/>
              <a:gd name="connsiteX16" fmla="*/ 17959 w 1197469"/>
              <a:gd name="connsiteY16" fmla="*/ 751840 h 1216800"/>
              <a:gd name="connsiteX17" fmla="*/ 20946 w 1197469"/>
              <a:gd name="connsiteY17" fmla="*/ 763555 h 1216800"/>
              <a:gd name="connsiteX18" fmla="*/ 22442 w 1197469"/>
              <a:gd name="connsiteY18" fmla="*/ 770596 h 1216800"/>
              <a:gd name="connsiteX19" fmla="*/ 21111 w 1197469"/>
              <a:gd name="connsiteY19" fmla="*/ 765391 h 1216800"/>
              <a:gd name="connsiteX20" fmla="*/ 6888 w 1197469"/>
              <a:gd name="connsiteY20" fmla="*/ 697382 h 1216800"/>
              <a:gd name="connsiteX21" fmla="*/ 14787 w 1197469"/>
              <a:gd name="connsiteY21" fmla="*/ 734563 h 1216800"/>
              <a:gd name="connsiteX22" fmla="*/ 16619 w 1197469"/>
              <a:gd name="connsiteY22" fmla="*/ 746077 h 1216800"/>
              <a:gd name="connsiteX23" fmla="*/ 17959 w 1197469"/>
              <a:gd name="connsiteY23" fmla="*/ 751840 h 1216800"/>
              <a:gd name="connsiteX24" fmla="*/ 8029 w 1197469"/>
              <a:gd name="connsiteY24" fmla="*/ 712895 h 1216800"/>
              <a:gd name="connsiteX25" fmla="*/ 0 w 1197469"/>
              <a:gd name="connsiteY25" fmla="*/ 603692 h 1216800"/>
              <a:gd name="connsiteX26" fmla="*/ 6888 w 1197469"/>
              <a:gd name="connsiteY26" fmla="*/ 697382 h 1216800"/>
              <a:gd name="connsiteX27" fmla="*/ 6176 w 1197469"/>
              <a:gd name="connsiteY27" fmla="*/ 694030 h 1216800"/>
              <a:gd name="connsiteX28" fmla="*/ 0 w 1197469"/>
              <a:gd name="connsiteY28" fmla="*/ 603692 h 1216800"/>
              <a:gd name="connsiteX29" fmla="*/ 8759 w 1197469"/>
              <a:gd name="connsiteY29" fmla="*/ 602907 h 1216800"/>
              <a:gd name="connsiteX30" fmla="*/ 5390 w 1197469"/>
              <a:gd name="connsiteY30" fmla="*/ 607735 h 1216800"/>
              <a:gd name="connsiteX31" fmla="*/ 21111 w 1197469"/>
              <a:gd name="connsiteY31" fmla="*/ 746975 h 1216800"/>
              <a:gd name="connsiteX32" fmla="*/ 64230 w 1197469"/>
              <a:gd name="connsiteY32" fmla="*/ 875885 h 1216800"/>
              <a:gd name="connsiteX33" fmla="*/ 97918 w 1197469"/>
              <a:gd name="connsiteY33" fmla="*/ 936971 h 1216800"/>
              <a:gd name="connsiteX34" fmla="*/ 149122 w 1197469"/>
              <a:gd name="connsiteY34" fmla="*/ 1003447 h 1216800"/>
              <a:gd name="connsiteX35" fmla="*/ 196284 w 1197469"/>
              <a:gd name="connsiteY35" fmla="*/ 1047017 h 1216800"/>
              <a:gd name="connsiteX36" fmla="*/ 209759 w 1197469"/>
              <a:gd name="connsiteY36" fmla="*/ 1050160 h 1216800"/>
              <a:gd name="connsiteX37" fmla="*/ 123969 w 1197469"/>
              <a:gd name="connsiteY37" fmla="*/ 964819 h 1216800"/>
              <a:gd name="connsiteX38" fmla="*/ 77256 w 1197469"/>
              <a:gd name="connsiteY38" fmla="*/ 889360 h 1216800"/>
              <a:gd name="connsiteX39" fmla="*/ 42221 w 1197469"/>
              <a:gd name="connsiteY39" fmla="*/ 803121 h 1216800"/>
              <a:gd name="connsiteX40" fmla="*/ 22009 w 1197469"/>
              <a:gd name="connsiteY40" fmla="*/ 719127 h 1216800"/>
              <a:gd name="connsiteX41" fmla="*/ 19314 w 1197469"/>
              <a:gd name="connsiteY41" fmla="*/ 699813 h 1216800"/>
              <a:gd name="connsiteX42" fmla="*/ 17068 w 1197469"/>
              <a:gd name="connsiteY42" fmla="*/ 681847 h 1216800"/>
              <a:gd name="connsiteX43" fmla="*/ 15272 w 1197469"/>
              <a:gd name="connsiteY43" fmla="*/ 665228 h 1216800"/>
              <a:gd name="connsiteX44" fmla="*/ 14373 w 1197469"/>
              <a:gd name="connsiteY44" fmla="*/ 657592 h 1216800"/>
              <a:gd name="connsiteX45" fmla="*/ 13924 w 1197469"/>
              <a:gd name="connsiteY45" fmla="*/ 650405 h 1216800"/>
              <a:gd name="connsiteX46" fmla="*/ 12127 w 1197469"/>
              <a:gd name="connsiteY46" fmla="*/ 625701 h 1216800"/>
              <a:gd name="connsiteX47" fmla="*/ 10780 w 1197469"/>
              <a:gd name="connsiteY47" fmla="*/ 609531 h 1216800"/>
              <a:gd name="connsiteX48" fmla="*/ 8759 w 1197469"/>
              <a:gd name="connsiteY48" fmla="*/ 602907 h 1216800"/>
              <a:gd name="connsiteX49" fmla="*/ 38328 w 1197469"/>
              <a:gd name="connsiteY49" fmla="*/ 410046 h 1216800"/>
              <a:gd name="connsiteX50" fmla="*/ 19982 w 1197469"/>
              <a:gd name="connsiteY50" fmla="*/ 466989 h 1216800"/>
              <a:gd name="connsiteX51" fmla="*/ 28802 w 1197469"/>
              <a:gd name="connsiteY51" fmla="*/ 432835 h 1216800"/>
              <a:gd name="connsiteX52" fmla="*/ 114764 w 1197469"/>
              <a:gd name="connsiteY52" fmla="*/ 261271 h 1216800"/>
              <a:gd name="connsiteX53" fmla="*/ 101062 w 1197469"/>
              <a:gd name="connsiteY53" fmla="*/ 280295 h 1216800"/>
              <a:gd name="connsiteX54" fmla="*/ 94166 w 1197469"/>
              <a:gd name="connsiteY54" fmla="*/ 291886 h 1216800"/>
              <a:gd name="connsiteX55" fmla="*/ 98367 w 1197469"/>
              <a:gd name="connsiteY55" fmla="*/ 285236 h 1216800"/>
              <a:gd name="connsiteX56" fmla="*/ 104206 w 1197469"/>
              <a:gd name="connsiteY56" fmla="*/ 276701 h 1216800"/>
              <a:gd name="connsiteX57" fmla="*/ 946661 w 1197469"/>
              <a:gd name="connsiteY57" fmla="*/ 165628 h 1216800"/>
              <a:gd name="connsiteX58" fmla="*/ 946873 w 1197469"/>
              <a:gd name="connsiteY58" fmla="*/ 165787 h 1216800"/>
              <a:gd name="connsiteX59" fmla="*/ 950430 w 1197469"/>
              <a:gd name="connsiteY59" fmla="*/ 168004 h 1216800"/>
              <a:gd name="connsiteX60" fmla="*/ 237872 w 1197469"/>
              <a:gd name="connsiteY60" fmla="*/ 162842 h 1216800"/>
              <a:gd name="connsiteX61" fmla="*/ 237607 w 1197469"/>
              <a:gd name="connsiteY61" fmla="*/ 163063 h 1216800"/>
              <a:gd name="connsiteX62" fmla="*/ 215598 w 1197469"/>
              <a:gd name="connsiteY62" fmla="*/ 184623 h 1216800"/>
              <a:gd name="connsiteX63" fmla="*/ 196284 w 1197469"/>
              <a:gd name="connsiteY63" fmla="*/ 201242 h 1216800"/>
              <a:gd name="connsiteX64" fmla="*/ 208267 w 1197469"/>
              <a:gd name="connsiteY64" fmla="*/ 189727 h 1216800"/>
              <a:gd name="connsiteX65" fmla="*/ 233883 w 1197469"/>
              <a:gd name="connsiteY65" fmla="*/ 166001 h 1216800"/>
              <a:gd name="connsiteX66" fmla="*/ 259705 w 1197469"/>
              <a:gd name="connsiteY66" fmla="*/ 145546 h 1216800"/>
              <a:gd name="connsiteX67" fmla="*/ 237872 w 1197469"/>
              <a:gd name="connsiteY67" fmla="*/ 162842 h 1216800"/>
              <a:gd name="connsiteX68" fmla="*/ 251531 w 1197469"/>
              <a:gd name="connsiteY68" fmla="*/ 151385 h 1216800"/>
              <a:gd name="connsiteX69" fmla="*/ 228380 w 1197469"/>
              <a:gd name="connsiteY69" fmla="*/ 140251 h 1216800"/>
              <a:gd name="connsiteX70" fmla="*/ 209261 w 1197469"/>
              <a:gd name="connsiteY70" fmla="*/ 155610 h 1216800"/>
              <a:gd name="connsiteX71" fmla="*/ 197424 w 1197469"/>
              <a:gd name="connsiteY71" fmla="*/ 168058 h 1216800"/>
              <a:gd name="connsiteX72" fmla="*/ 192691 w 1197469"/>
              <a:gd name="connsiteY72" fmla="*/ 172495 h 1216800"/>
              <a:gd name="connsiteX73" fmla="*/ 185504 w 1197469"/>
              <a:gd name="connsiteY73" fmla="*/ 179682 h 1216800"/>
              <a:gd name="connsiteX74" fmla="*/ 170682 w 1197469"/>
              <a:gd name="connsiteY74" fmla="*/ 194505 h 1216800"/>
              <a:gd name="connsiteX75" fmla="*/ 148430 w 1197469"/>
              <a:gd name="connsiteY75" fmla="*/ 219583 h 1216800"/>
              <a:gd name="connsiteX76" fmla="*/ 133423 w 1197469"/>
              <a:gd name="connsiteY76" fmla="*/ 235365 h 1216800"/>
              <a:gd name="connsiteX77" fmla="*/ 116495 w 1197469"/>
              <a:gd name="connsiteY77" fmla="*/ 258867 h 1216800"/>
              <a:gd name="connsiteX78" fmla="*/ 142385 w 1197469"/>
              <a:gd name="connsiteY78" fmla="*/ 226395 h 1216800"/>
              <a:gd name="connsiteX79" fmla="*/ 148430 w 1197469"/>
              <a:gd name="connsiteY79" fmla="*/ 219583 h 1216800"/>
              <a:gd name="connsiteX80" fmla="*/ 197424 w 1197469"/>
              <a:gd name="connsiteY80" fmla="*/ 168058 h 1216800"/>
              <a:gd name="connsiteX81" fmla="*/ 199878 w 1197469"/>
              <a:gd name="connsiteY81" fmla="*/ 165758 h 1216800"/>
              <a:gd name="connsiteX82" fmla="*/ 212454 w 1197469"/>
              <a:gd name="connsiteY82" fmla="*/ 154080 h 1216800"/>
              <a:gd name="connsiteX83" fmla="*/ 225480 w 1197469"/>
              <a:gd name="connsiteY83" fmla="*/ 142851 h 1216800"/>
              <a:gd name="connsiteX84" fmla="*/ 949512 w 1197469"/>
              <a:gd name="connsiteY84" fmla="*/ 114265 h 1216800"/>
              <a:gd name="connsiteX85" fmla="*/ 951819 w 1197469"/>
              <a:gd name="connsiteY85" fmla="*/ 114553 h 1216800"/>
              <a:gd name="connsiteX86" fmla="*/ 963905 w 1197469"/>
              <a:gd name="connsiteY86" fmla="*/ 119494 h 1216800"/>
              <a:gd name="connsiteX87" fmla="*/ 962557 w 1197469"/>
              <a:gd name="connsiteY87" fmla="*/ 122638 h 1216800"/>
              <a:gd name="connsiteX88" fmla="*/ 949512 w 1197469"/>
              <a:gd name="connsiteY88" fmla="*/ 114265 h 1216800"/>
              <a:gd name="connsiteX89" fmla="*/ 815144 w 1197469"/>
              <a:gd name="connsiteY89" fmla="*/ 90501 h 1216800"/>
              <a:gd name="connsiteX90" fmla="*/ 830054 w 1197469"/>
              <a:gd name="connsiteY90" fmla="*/ 96587 h 1216800"/>
              <a:gd name="connsiteX91" fmla="*/ 852962 w 1197469"/>
              <a:gd name="connsiteY91" fmla="*/ 106917 h 1216800"/>
              <a:gd name="connsiteX92" fmla="*/ 874970 w 1197469"/>
              <a:gd name="connsiteY92" fmla="*/ 118147 h 1216800"/>
              <a:gd name="connsiteX93" fmla="*/ 854758 w 1197469"/>
              <a:gd name="connsiteY93" fmla="*/ 106917 h 1216800"/>
              <a:gd name="connsiteX94" fmla="*/ 846941 w 1197469"/>
              <a:gd name="connsiteY94" fmla="*/ 103179 h 1216800"/>
              <a:gd name="connsiteX95" fmla="*/ 829407 w 1197469"/>
              <a:gd name="connsiteY95" fmla="*/ 95707 h 1216800"/>
              <a:gd name="connsiteX96" fmla="*/ 821070 w 1197469"/>
              <a:gd name="connsiteY96" fmla="*/ 92545 h 1216800"/>
              <a:gd name="connsiteX97" fmla="*/ 353491 w 1197469"/>
              <a:gd name="connsiteY97" fmla="*/ 88502 h 1216800"/>
              <a:gd name="connsiteX98" fmla="*/ 267252 w 1197469"/>
              <a:gd name="connsiteY98" fmla="*/ 140156 h 1216800"/>
              <a:gd name="connsiteX99" fmla="*/ 259705 w 1197469"/>
              <a:gd name="connsiteY99" fmla="*/ 145546 h 1216800"/>
              <a:gd name="connsiteX100" fmla="*/ 266298 w 1197469"/>
              <a:gd name="connsiteY100" fmla="*/ 140324 h 1216800"/>
              <a:gd name="connsiteX101" fmla="*/ 353491 w 1197469"/>
              <a:gd name="connsiteY101" fmla="*/ 88502 h 1216800"/>
              <a:gd name="connsiteX102" fmla="*/ 414921 w 1197469"/>
              <a:gd name="connsiteY102" fmla="*/ 84193 h 1216800"/>
              <a:gd name="connsiteX103" fmla="*/ 406493 w 1197469"/>
              <a:gd name="connsiteY103" fmla="*/ 87154 h 1216800"/>
              <a:gd name="connsiteX104" fmla="*/ 404517 w 1197469"/>
              <a:gd name="connsiteY104" fmla="*/ 88001 h 1216800"/>
              <a:gd name="connsiteX105" fmla="*/ 312168 w 1197469"/>
              <a:gd name="connsiteY105" fmla="*/ 79968 h 1216800"/>
              <a:gd name="connsiteX106" fmla="*/ 289710 w 1197469"/>
              <a:gd name="connsiteY106" fmla="*/ 94341 h 1216800"/>
              <a:gd name="connsiteX107" fmla="*/ 268150 w 1197469"/>
              <a:gd name="connsiteY107" fmla="*/ 107367 h 1216800"/>
              <a:gd name="connsiteX108" fmla="*/ 281176 w 1197469"/>
              <a:gd name="connsiteY108" fmla="*/ 97485 h 1216800"/>
              <a:gd name="connsiteX109" fmla="*/ 312168 w 1197469"/>
              <a:gd name="connsiteY109" fmla="*/ 79968 h 1216800"/>
              <a:gd name="connsiteX110" fmla="*/ 719162 w 1197469"/>
              <a:gd name="connsiteY110" fmla="*/ 61146 h 1216800"/>
              <a:gd name="connsiteX111" fmla="*/ 785587 w 1197469"/>
              <a:gd name="connsiteY111" fmla="*/ 79069 h 1216800"/>
              <a:gd name="connsiteX112" fmla="*/ 751900 w 1197469"/>
              <a:gd name="connsiteY112" fmla="*/ 70086 h 1216800"/>
              <a:gd name="connsiteX113" fmla="*/ 734831 w 1197469"/>
              <a:gd name="connsiteY113" fmla="*/ 66493 h 1216800"/>
              <a:gd name="connsiteX114" fmla="*/ 725593 w 1197469"/>
              <a:gd name="connsiteY114" fmla="*/ 64791 h 1216800"/>
              <a:gd name="connsiteX115" fmla="*/ 775091 w 1197469"/>
              <a:gd name="connsiteY115" fmla="*/ 77518 h 1216800"/>
              <a:gd name="connsiteX116" fmla="*/ 787336 w 1197469"/>
              <a:gd name="connsiteY116" fmla="*/ 82000 h 1216800"/>
              <a:gd name="connsiteX117" fmla="*/ 803017 w 1197469"/>
              <a:gd name="connsiteY117" fmla="*/ 86243 h 1216800"/>
              <a:gd name="connsiteX118" fmla="*/ 785587 w 1197469"/>
              <a:gd name="connsiteY118" fmla="*/ 79968 h 1216800"/>
              <a:gd name="connsiteX119" fmla="*/ 802205 w 1197469"/>
              <a:gd name="connsiteY119" fmla="*/ 84909 h 1216800"/>
              <a:gd name="connsiteX120" fmla="*/ 804624 w 1197469"/>
              <a:gd name="connsiteY120" fmla="*/ 85758 h 1216800"/>
              <a:gd name="connsiteX121" fmla="*/ 797714 w 1197469"/>
              <a:gd name="connsiteY121" fmla="*/ 83112 h 1216800"/>
              <a:gd name="connsiteX122" fmla="*/ 777052 w 1197469"/>
              <a:gd name="connsiteY122" fmla="*/ 75925 h 1216800"/>
              <a:gd name="connsiteX123" fmla="*/ 734831 w 1197469"/>
              <a:gd name="connsiteY123" fmla="*/ 64247 h 1216800"/>
              <a:gd name="connsiteX124" fmla="*/ 652221 w 1197469"/>
              <a:gd name="connsiteY124" fmla="*/ 51642 h 1216800"/>
              <a:gd name="connsiteX125" fmla="*/ 714251 w 1197469"/>
              <a:gd name="connsiteY125" fmla="*/ 60174 h 1216800"/>
              <a:gd name="connsiteX126" fmla="*/ 691711 w 1197469"/>
              <a:gd name="connsiteY126" fmla="*/ 55713 h 1216800"/>
              <a:gd name="connsiteX127" fmla="*/ 562560 w 1197469"/>
              <a:gd name="connsiteY127" fmla="*/ 51546 h 1216800"/>
              <a:gd name="connsiteX128" fmla="*/ 560107 w 1197469"/>
              <a:gd name="connsiteY128" fmla="*/ 51671 h 1216800"/>
              <a:gd name="connsiteX129" fmla="*/ 547048 w 1197469"/>
              <a:gd name="connsiteY129" fmla="*/ 53137 h 1216800"/>
              <a:gd name="connsiteX130" fmla="*/ 556963 w 1197469"/>
              <a:gd name="connsiteY130" fmla="*/ 52120 h 1216800"/>
              <a:gd name="connsiteX131" fmla="*/ 604125 w 1197469"/>
              <a:gd name="connsiteY131" fmla="*/ 49425 h 1216800"/>
              <a:gd name="connsiteX132" fmla="*/ 585202 w 1197469"/>
              <a:gd name="connsiteY132" fmla="*/ 50390 h 1216800"/>
              <a:gd name="connsiteX133" fmla="*/ 635535 w 1197469"/>
              <a:gd name="connsiteY133" fmla="*/ 50707 h 1216800"/>
              <a:gd name="connsiteX134" fmla="*/ 824215 w 1197469"/>
              <a:gd name="connsiteY134" fmla="*/ 48527 h 1216800"/>
              <a:gd name="connsiteX135" fmla="*/ 839606 w 1197469"/>
              <a:gd name="connsiteY135" fmla="*/ 52924 h 1216800"/>
              <a:gd name="connsiteX136" fmla="*/ 854882 w 1197469"/>
              <a:gd name="connsiteY136" fmla="*/ 58083 h 1216800"/>
              <a:gd name="connsiteX137" fmla="*/ 870029 w 1197469"/>
              <a:gd name="connsiteY137" fmla="*/ 63798 h 1216800"/>
              <a:gd name="connsiteX138" fmla="*/ 980972 w 1197469"/>
              <a:gd name="connsiteY138" fmla="*/ 125783 h 1216800"/>
              <a:gd name="connsiteX139" fmla="*/ 986812 w 1197469"/>
              <a:gd name="connsiteY139" fmla="*/ 130274 h 1216800"/>
              <a:gd name="connsiteX140" fmla="*/ 963455 w 1197469"/>
              <a:gd name="connsiteY140" fmla="*/ 119045 h 1216800"/>
              <a:gd name="connsiteX141" fmla="*/ 953124 w 1197469"/>
              <a:gd name="connsiteY141" fmla="*/ 112308 h 1216800"/>
              <a:gd name="connsiteX142" fmla="*/ 938751 w 1197469"/>
              <a:gd name="connsiteY142" fmla="*/ 103774 h 1216800"/>
              <a:gd name="connsiteX143" fmla="*/ 895182 w 1197469"/>
              <a:gd name="connsiteY143" fmla="*/ 81315 h 1216800"/>
              <a:gd name="connsiteX144" fmla="*/ 859698 w 1197469"/>
              <a:gd name="connsiteY144" fmla="*/ 63798 h 1216800"/>
              <a:gd name="connsiteX145" fmla="*/ 842181 w 1197469"/>
              <a:gd name="connsiteY145" fmla="*/ 55713 h 1216800"/>
              <a:gd name="connsiteX146" fmla="*/ 539184 w 1197469"/>
              <a:gd name="connsiteY146" fmla="*/ 31670 h 1216800"/>
              <a:gd name="connsiteX147" fmla="*/ 519570 w 1197469"/>
              <a:gd name="connsiteY147" fmla="*/ 33648 h 1216800"/>
              <a:gd name="connsiteX148" fmla="*/ 491385 w 1197469"/>
              <a:gd name="connsiteY148" fmla="*/ 38645 h 1216800"/>
              <a:gd name="connsiteX149" fmla="*/ 469247 w 1197469"/>
              <a:gd name="connsiteY149" fmla="*/ 44451 h 1216800"/>
              <a:gd name="connsiteX150" fmla="*/ 505926 w 1197469"/>
              <a:gd name="connsiteY150" fmla="*/ 36624 h 1216800"/>
              <a:gd name="connsiteX151" fmla="*/ 567743 w 1197469"/>
              <a:gd name="connsiteY151" fmla="*/ 29661 h 1216800"/>
              <a:gd name="connsiteX152" fmla="*/ 550013 w 1197469"/>
              <a:gd name="connsiteY152" fmla="*/ 30506 h 1216800"/>
              <a:gd name="connsiteX153" fmla="*/ 553369 w 1197469"/>
              <a:gd name="connsiteY153" fmla="*/ 30111 h 1216800"/>
              <a:gd name="connsiteX154" fmla="*/ 548878 w 1197469"/>
              <a:gd name="connsiteY154" fmla="*/ 30560 h 1216800"/>
              <a:gd name="connsiteX155" fmla="*/ 550013 w 1197469"/>
              <a:gd name="connsiteY155" fmla="*/ 30506 h 1216800"/>
              <a:gd name="connsiteX156" fmla="*/ 549550 w 1197469"/>
              <a:gd name="connsiteY156" fmla="*/ 30560 h 1216800"/>
              <a:gd name="connsiteX157" fmla="*/ 549776 w 1197469"/>
              <a:gd name="connsiteY157" fmla="*/ 30560 h 1216800"/>
              <a:gd name="connsiteX158" fmla="*/ 455002 w 1197469"/>
              <a:gd name="connsiteY158" fmla="*/ 50323 h 1216800"/>
              <a:gd name="connsiteX159" fmla="*/ 353491 w 1197469"/>
              <a:gd name="connsiteY159" fmla="*/ 88502 h 1216800"/>
              <a:gd name="connsiteX160" fmla="*/ 408851 w 1197469"/>
              <a:gd name="connsiteY160" fmla="*/ 63911 h 1216800"/>
              <a:gd name="connsiteX161" fmla="*/ 462517 w 1197469"/>
              <a:gd name="connsiteY161" fmla="*/ 46165 h 1216800"/>
              <a:gd name="connsiteX162" fmla="*/ 454104 w 1197469"/>
              <a:gd name="connsiteY162" fmla="*/ 48077 h 1216800"/>
              <a:gd name="connsiteX163" fmla="*/ 445570 w 1197469"/>
              <a:gd name="connsiteY163" fmla="*/ 50772 h 1216800"/>
              <a:gd name="connsiteX164" fmla="*/ 426256 w 1197469"/>
              <a:gd name="connsiteY164" fmla="*/ 56611 h 1216800"/>
              <a:gd name="connsiteX165" fmla="*/ 406942 w 1197469"/>
              <a:gd name="connsiteY165" fmla="*/ 63349 h 1216800"/>
              <a:gd name="connsiteX166" fmla="*/ 397509 w 1197469"/>
              <a:gd name="connsiteY166" fmla="*/ 66942 h 1216800"/>
              <a:gd name="connsiteX167" fmla="*/ 388077 w 1197469"/>
              <a:gd name="connsiteY167" fmla="*/ 70984 h 1216800"/>
              <a:gd name="connsiteX168" fmla="*/ 315762 w 1197469"/>
              <a:gd name="connsiteY168" fmla="*/ 106469 h 1216800"/>
              <a:gd name="connsiteX169" fmla="*/ 298693 w 1197469"/>
              <a:gd name="connsiteY169" fmla="*/ 116799 h 1216800"/>
              <a:gd name="connsiteX170" fmla="*/ 282075 w 1197469"/>
              <a:gd name="connsiteY170" fmla="*/ 127579 h 1216800"/>
              <a:gd name="connsiteX171" fmla="*/ 250633 w 1197469"/>
              <a:gd name="connsiteY171" fmla="*/ 150487 h 1216800"/>
              <a:gd name="connsiteX172" fmla="*/ 233883 w 1197469"/>
              <a:gd name="connsiteY172" fmla="*/ 166001 h 1216800"/>
              <a:gd name="connsiteX173" fmla="*/ 228617 w 1197469"/>
              <a:gd name="connsiteY173" fmla="*/ 170172 h 1216800"/>
              <a:gd name="connsiteX174" fmla="*/ 208267 w 1197469"/>
              <a:gd name="connsiteY174" fmla="*/ 189727 h 1216800"/>
              <a:gd name="connsiteX175" fmla="*/ 195835 w 1197469"/>
              <a:gd name="connsiteY175" fmla="*/ 201242 h 1216800"/>
              <a:gd name="connsiteX176" fmla="*/ 181013 w 1197469"/>
              <a:gd name="connsiteY176" fmla="*/ 217412 h 1216800"/>
              <a:gd name="connsiteX177" fmla="*/ 167089 w 1197469"/>
              <a:gd name="connsiteY177" fmla="*/ 233582 h 1216800"/>
              <a:gd name="connsiteX178" fmla="*/ 142385 w 1197469"/>
              <a:gd name="connsiteY178" fmla="*/ 266820 h 1216800"/>
              <a:gd name="connsiteX179" fmla="*/ 119926 w 1197469"/>
              <a:gd name="connsiteY179" fmla="*/ 301406 h 1216800"/>
              <a:gd name="connsiteX180" fmla="*/ 99265 w 1197469"/>
              <a:gd name="connsiteY180" fmla="*/ 338686 h 1216800"/>
              <a:gd name="connsiteX181" fmla="*/ 106452 w 1197469"/>
              <a:gd name="connsiteY181" fmla="*/ 326559 h 1216800"/>
              <a:gd name="connsiteX182" fmla="*/ 114986 w 1197469"/>
              <a:gd name="connsiteY182" fmla="*/ 313533 h 1216800"/>
              <a:gd name="connsiteX183" fmla="*/ 123520 w 1197469"/>
              <a:gd name="connsiteY183" fmla="*/ 300507 h 1216800"/>
              <a:gd name="connsiteX184" fmla="*/ 132503 w 1197469"/>
              <a:gd name="connsiteY184" fmla="*/ 290176 h 1216800"/>
              <a:gd name="connsiteX185" fmla="*/ 155860 w 1197469"/>
              <a:gd name="connsiteY185" fmla="*/ 256040 h 1216800"/>
              <a:gd name="connsiteX186" fmla="*/ 182360 w 1197469"/>
              <a:gd name="connsiteY186" fmla="*/ 223700 h 1216800"/>
              <a:gd name="connsiteX187" fmla="*/ 211556 w 1197469"/>
              <a:gd name="connsiteY187" fmla="*/ 193157 h 1216800"/>
              <a:gd name="connsiteX188" fmla="*/ 243447 w 1197469"/>
              <a:gd name="connsiteY188" fmla="*/ 164860 h 1216800"/>
              <a:gd name="connsiteX189" fmla="*/ 260065 w 1197469"/>
              <a:gd name="connsiteY189" fmla="*/ 151385 h 1216800"/>
              <a:gd name="connsiteX190" fmla="*/ 277134 w 1197469"/>
              <a:gd name="connsiteY190" fmla="*/ 138808 h 1216800"/>
              <a:gd name="connsiteX191" fmla="*/ 294651 w 1197469"/>
              <a:gd name="connsiteY191" fmla="*/ 126681 h 1216800"/>
              <a:gd name="connsiteX192" fmla="*/ 312618 w 1197469"/>
              <a:gd name="connsiteY192" fmla="*/ 115452 h 1216800"/>
              <a:gd name="connsiteX193" fmla="*/ 321601 w 1197469"/>
              <a:gd name="connsiteY193" fmla="*/ 110062 h 1216800"/>
              <a:gd name="connsiteX194" fmla="*/ 331033 w 1197469"/>
              <a:gd name="connsiteY194" fmla="*/ 105121 h 1216800"/>
              <a:gd name="connsiteX195" fmla="*/ 349449 w 1197469"/>
              <a:gd name="connsiteY195" fmla="*/ 95239 h 1216800"/>
              <a:gd name="connsiteX196" fmla="*/ 387179 w 1197469"/>
              <a:gd name="connsiteY196" fmla="*/ 77722 h 1216800"/>
              <a:gd name="connsiteX197" fmla="*/ 512945 w 1197469"/>
              <a:gd name="connsiteY197" fmla="*/ 42687 h 1216800"/>
              <a:gd name="connsiteX198" fmla="*/ 637363 w 1197469"/>
              <a:gd name="connsiteY198" fmla="*/ 33255 h 1216800"/>
              <a:gd name="connsiteX199" fmla="*/ 637363 w 1197469"/>
              <a:gd name="connsiteY199" fmla="*/ 30560 h 1216800"/>
              <a:gd name="connsiteX200" fmla="*/ 628829 w 1197469"/>
              <a:gd name="connsiteY200" fmla="*/ 31009 h 1216800"/>
              <a:gd name="connsiteX201" fmla="*/ 607269 w 1197469"/>
              <a:gd name="connsiteY201" fmla="*/ 30111 h 1216800"/>
              <a:gd name="connsiteX202" fmla="*/ 587056 w 1197469"/>
              <a:gd name="connsiteY202" fmla="*/ 29661 h 1216800"/>
              <a:gd name="connsiteX203" fmla="*/ 567743 w 1197469"/>
              <a:gd name="connsiteY203" fmla="*/ 29661 h 1216800"/>
              <a:gd name="connsiteX204" fmla="*/ 674261 w 1197469"/>
              <a:gd name="connsiteY204" fmla="*/ 11083 h 1216800"/>
              <a:gd name="connsiteX205" fmla="*/ 742018 w 1197469"/>
              <a:gd name="connsiteY205" fmla="*/ 17534 h 1216800"/>
              <a:gd name="connsiteX206" fmla="*/ 873174 w 1197469"/>
              <a:gd name="connsiteY206" fmla="*/ 64247 h 1216800"/>
              <a:gd name="connsiteX207" fmla="*/ 870479 w 1197469"/>
              <a:gd name="connsiteY207" fmla="*/ 63349 h 1216800"/>
              <a:gd name="connsiteX208" fmla="*/ 854882 w 1197469"/>
              <a:gd name="connsiteY208" fmla="*/ 58083 h 1216800"/>
              <a:gd name="connsiteX209" fmla="*/ 846223 w 1197469"/>
              <a:gd name="connsiteY209" fmla="*/ 54815 h 1216800"/>
              <a:gd name="connsiteX210" fmla="*/ 839606 w 1197469"/>
              <a:gd name="connsiteY210" fmla="*/ 52924 h 1216800"/>
              <a:gd name="connsiteX211" fmla="*/ 819831 w 1197469"/>
              <a:gd name="connsiteY211" fmla="*/ 46247 h 1216800"/>
              <a:gd name="connsiteX212" fmla="*/ 824664 w 1197469"/>
              <a:gd name="connsiteY212" fmla="*/ 47628 h 1216800"/>
              <a:gd name="connsiteX213" fmla="*/ 766722 w 1197469"/>
              <a:gd name="connsiteY213" fmla="*/ 28314 h 1216800"/>
              <a:gd name="connsiteX214" fmla="*/ 661822 w 1197469"/>
              <a:gd name="connsiteY214" fmla="*/ 9898 h 1216800"/>
              <a:gd name="connsiteX215" fmla="*/ 667906 w 1197469"/>
              <a:gd name="connsiteY215" fmla="*/ 9898 h 1216800"/>
              <a:gd name="connsiteX216" fmla="*/ 674261 w 1197469"/>
              <a:gd name="connsiteY216" fmla="*/ 11083 h 1216800"/>
              <a:gd name="connsiteX217" fmla="*/ 588460 w 1197469"/>
              <a:gd name="connsiteY217" fmla="*/ 747 h 1216800"/>
              <a:gd name="connsiteX218" fmla="*/ 663414 w 1197469"/>
              <a:gd name="connsiteY218" fmla="*/ 1364 h 1216800"/>
              <a:gd name="connsiteX219" fmla="*/ 814333 w 1197469"/>
              <a:gd name="connsiteY219" fmla="*/ 31009 h 1216800"/>
              <a:gd name="connsiteX220" fmla="*/ 961659 w 1197469"/>
              <a:gd name="connsiteY220" fmla="*/ 105121 h 1216800"/>
              <a:gd name="connsiteX221" fmla="*/ 742018 w 1197469"/>
              <a:gd name="connsiteY221" fmla="*/ 17085 h 1216800"/>
              <a:gd name="connsiteX222" fmla="*/ 629727 w 1197469"/>
              <a:gd name="connsiteY222" fmla="*/ 2263 h 1216800"/>
              <a:gd name="connsiteX223" fmla="*/ 529563 w 1197469"/>
              <a:gd name="connsiteY223" fmla="*/ 10348 h 1216800"/>
              <a:gd name="connsiteX224" fmla="*/ 508453 w 1197469"/>
              <a:gd name="connsiteY224" fmla="*/ 14390 h 1216800"/>
              <a:gd name="connsiteX225" fmla="*/ 487791 w 1197469"/>
              <a:gd name="connsiteY225" fmla="*/ 19331 h 1216800"/>
              <a:gd name="connsiteX226" fmla="*/ 615241 w 1197469"/>
              <a:gd name="connsiteY226" fmla="*/ 5463 h 1216800"/>
              <a:gd name="connsiteX227" fmla="*/ 661822 w 1197469"/>
              <a:gd name="connsiteY227" fmla="*/ 9898 h 1216800"/>
              <a:gd name="connsiteX228" fmla="*/ 576726 w 1197469"/>
              <a:gd name="connsiteY228" fmla="*/ 9898 h 1216800"/>
              <a:gd name="connsiteX229" fmla="*/ 556064 w 1197469"/>
              <a:gd name="connsiteY229" fmla="*/ 12593 h 1216800"/>
              <a:gd name="connsiteX230" fmla="*/ 514292 w 1197469"/>
              <a:gd name="connsiteY230" fmla="*/ 19331 h 1216800"/>
              <a:gd name="connsiteX231" fmla="*/ 671050 w 1197469"/>
              <a:gd name="connsiteY231" fmla="*/ 12593 h 1216800"/>
              <a:gd name="connsiteX232" fmla="*/ 766722 w 1197469"/>
              <a:gd name="connsiteY232" fmla="*/ 28314 h 1216800"/>
              <a:gd name="connsiteX233" fmla="*/ 819831 w 1197469"/>
              <a:gd name="connsiteY233" fmla="*/ 46247 h 1216800"/>
              <a:gd name="connsiteX234" fmla="*/ 818376 w 1197469"/>
              <a:gd name="connsiteY234" fmla="*/ 45831 h 1216800"/>
              <a:gd name="connsiteX235" fmla="*/ 800858 w 1197469"/>
              <a:gd name="connsiteY235" fmla="*/ 42238 h 1216800"/>
              <a:gd name="connsiteX236" fmla="*/ 781095 w 1197469"/>
              <a:gd name="connsiteY236" fmla="*/ 39992 h 1216800"/>
              <a:gd name="connsiteX237" fmla="*/ 775256 w 1197469"/>
              <a:gd name="connsiteY237" fmla="*/ 46281 h 1216800"/>
              <a:gd name="connsiteX238" fmla="*/ 874970 w 1197469"/>
              <a:gd name="connsiteY238" fmla="*/ 84909 h 1216800"/>
              <a:gd name="connsiteX239" fmla="*/ 964803 w 1197469"/>
              <a:gd name="connsiteY239" fmla="*/ 138359 h 1216800"/>
              <a:gd name="connsiteX240" fmla="*/ 999838 w 1197469"/>
              <a:gd name="connsiteY240" fmla="*/ 165758 h 1216800"/>
              <a:gd name="connsiteX241" fmla="*/ 1014211 w 1197469"/>
              <a:gd name="connsiteY241" fmla="*/ 177885 h 1216800"/>
              <a:gd name="connsiteX242" fmla="*/ 1026339 w 1197469"/>
              <a:gd name="connsiteY242" fmla="*/ 189115 h 1216800"/>
              <a:gd name="connsiteX243" fmla="*/ 1042957 w 1197469"/>
              <a:gd name="connsiteY243" fmla="*/ 205285 h 1216800"/>
              <a:gd name="connsiteX244" fmla="*/ 1047449 w 1197469"/>
              <a:gd name="connsiteY244" fmla="*/ 209776 h 1216800"/>
              <a:gd name="connsiteX245" fmla="*/ 1048797 w 1197469"/>
              <a:gd name="connsiteY245" fmla="*/ 211573 h 1216800"/>
              <a:gd name="connsiteX246" fmla="*/ 1042957 w 1197469"/>
              <a:gd name="connsiteY246" fmla="*/ 207530 h 1216800"/>
              <a:gd name="connsiteX247" fmla="*/ 1025440 w 1197469"/>
              <a:gd name="connsiteY247" fmla="*/ 191810 h 1216800"/>
              <a:gd name="connsiteX248" fmla="*/ 1012864 w 1197469"/>
              <a:gd name="connsiteY248" fmla="*/ 181030 h 1216800"/>
              <a:gd name="connsiteX249" fmla="*/ 998490 w 1197469"/>
              <a:gd name="connsiteY249" fmla="*/ 169351 h 1216800"/>
              <a:gd name="connsiteX250" fmla="*/ 966151 w 1197469"/>
              <a:gd name="connsiteY250" fmla="*/ 145097 h 1216800"/>
              <a:gd name="connsiteX251" fmla="*/ 902370 w 1197469"/>
              <a:gd name="connsiteY251" fmla="*/ 105570 h 1216800"/>
              <a:gd name="connsiteX252" fmla="*/ 890242 w 1197469"/>
              <a:gd name="connsiteY252" fmla="*/ 99282 h 1216800"/>
              <a:gd name="connsiteX253" fmla="*/ 881259 w 1197469"/>
              <a:gd name="connsiteY253" fmla="*/ 94790 h 1216800"/>
              <a:gd name="connsiteX254" fmla="*/ 874970 w 1197469"/>
              <a:gd name="connsiteY254" fmla="*/ 92095 h 1216800"/>
              <a:gd name="connsiteX255" fmla="*/ 891589 w 1197469"/>
              <a:gd name="connsiteY255" fmla="*/ 101528 h 1216800"/>
              <a:gd name="connsiteX256" fmla="*/ 907759 w 1197469"/>
              <a:gd name="connsiteY256" fmla="*/ 111409 h 1216800"/>
              <a:gd name="connsiteX257" fmla="*/ 876318 w 1197469"/>
              <a:gd name="connsiteY257" fmla="*/ 96587 h 1216800"/>
              <a:gd name="connsiteX258" fmla="*/ 857902 w 1197469"/>
              <a:gd name="connsiteY258" fmla="*/ 87604 h 1216800"/>
              <a:gd name="connsiteX259" fmla="*/ 838588 w 1197469"/>
              <a:gd name="connsiteY259" fmla="*/ 79069 h 1216800"/>
              <a:gd name="connsiteX260" fmla="*/ 820172 w 1197469"/>
              <a:gd name="connsiteY260" fmla="*/ 71883 h 1216800"/>
              <a:gd name="connsiteX261" fmla="*/ 805350 w 1197469"/>
              <a:gd name="connsiteY261" fmla="*/ 66942 h 1216800"/>
              <a:gd name="connsiteX262" fmla="*/ 712822 w 1197469"/>
              <a:gd name="connsiteY262" fmla="*/ 46281 h 1216800"/>
              <a:gd name="connsiteX263" fmla="*/ 700695 w 1197469"/>
              <a:gd name="connsiteY263" fmla="*/ 44484 h 1216800"/>
              <a:gd name="connsiteX264" fmla="*/ 688118 w 1197469"/>
              <a:gd name="connsiteY264" fmla="*/ 42687 h 1216800"/>
              <a:gd name="connsiteX265" fmla="*/ 662965 w 1197469"/>
              <a:gd name="connsiteY265" fmla="*/ 39992 h 1216800"/>
              <a:gd name="connsiteX266" fmla="*/ 637812 w 1197469"/>
              <a:gd name="connsiteY266" fmla="*/ 38645 h 1216800"/>
              <a:gd name="connsiteX267" fmla="*/ 612659 w 1197469"/>
              <a:gd name="connsiteY267" fmla="*/ 39094 h 1216800"/>
              <a:gd name="connsiteX268" fmla="*/ 604574 w 1197469"/>
              <a:gd name="connsiteY268" fmla="*/ 39543 h 1216800"/>
              <a:gd name="connsiteX269" fmla="*/ 596489 w 1197469"/>
              <a:gd name="connsiteY269" fmla="*/ 40441 h 1216800"/>
              <a:gd name="connsiteX270" fmla="*/ 579870 w 1197469"/>
              <a:gd name="connsiteY270" fmla="*/ 41789 h 1216800"/>
              <a:gd name="connsiteX271" fmla="*/ 562353 w 1197469"/>
              <a:gd name="connsiteY271" fmla="*/ 44035 h 1216800"/>
              <a:gd name="connsiteX272" fmla="*/ 544835 w 1197469"/>
              <a:gd name="connsiteY272" fmla="*/ 46730 h 1216800"/>
              <a:gd name="connsiteX273" fmla="*/ 472520 w 1197469"/>
              <a:gd name="connsiteY273" fmla="*/ 64247 h 1216800"/>
              <a:gd name="connsiteX274" fmla="*/ 461740 w 1197469"/>
              <a:gd name="connsiteY274" fmla="*/ 68289 h 1216800"/>
              <a:gd name="connsiteX275" fmla="*/ 457248 w 1197469"/>
              <a:gd name="connsiteY275" fmla="*/ 70984 h 1216800"/>
              <a:gd name="connsiteX276" fmla="*/ 449786 w 1197469"/>
              <a:gd name="connsiteY276" fmla="*/ 73243 h 1216800"/>
              <a:gd name="connsiteX277" fmla="*/ 488256 w 1197469"/>
              <a:gd name="connsiteY277" fmla="*/ 63351 h 1216800"/>
              <a:gd name="connsiteX278" fmla="*/ 494791 w 1197469"/>
              <a:gd name="connsiteY278" fmla="*/ 62354 h 1216800"/>
              <a:gd name="connsiteX279" fmla="*/ 505309 w 1197469"/>
              <a:gd name="connsiteY279" fmla="*/ 59756 h 1216800"/>
              <a:gd name="connsiteX280" fmla="*/ 538193 w 1197469"/>
              <a:gd name="connsiteY280" fmla="*/ 54130 h 1216800"/>
              <a:gd name="connsiteX281" fmla="*/ 516089 w 1197469"/>
              <a:gd name="connsiteY281" fmla="*/ 56612 h 1216800"/>
              <a:gd name="connsiteX282" fmla="*/ 472071 w 1197469"/>
              <a:gd name="connsiteY282" fmla="*/ 65146 h 1216800"/>
              <a:gd name="connsiteX283" fmla="*/ 721805 w 1197469"/>
              <a:gd name="connsiteY283" fmla="*/ 50323 h 1216800"/>
              <a:gd name="connsiteX284" fmla="*/ 853859 w 1197469"/>
              <a:gd name="connsiteY284" fmla="*/ 90299 h 1216800"/>
              <a:gd name="connsiteX285" fmla="*/ 963904 w 1197469"/>
              <a:gd name="connsiteY285" fmla="*/ 151834 h 1216800"/>
              <a:gd name="connsiteX286" fmla="*/ 967049 w 1197469"/>
              <a:gd name="connsiteY286" fmla="*/ 154080 h 1216800"/>
              <a:gd name="connsiteX287" fmla="*/ 1124705 w 1197469"/>
              <a:gd name="connsiteY287" fmla="*/ 334644 h 1216800"/>
              <a:gd name="connsiteX288" fmla="*/ 1197469 w 1197469"/>
              <a:gd name="connsiteY288" fmla="*/ 563268 h 1216800"/>
              <a:gd name="connsiteX289" fmla="*/ 1189834 w 1197469"/>
              <a:gd name="connsiteY289" fmla="*/ 564615 h 1216800"/>
              <a:gd name="connsiteX290" fmla="*/ 1123357 w 1197469"/>
              <a:gd name="connsiteY290" fmla="*/ 351712 h 1216800"/>
              <a:gd name="connsiteX291" fmla="*/ 1098977 w 1197469"/>
              <a:gd name="connsiteY291" fmla="*/ 315540 h 1216800"/>
              <a:gd name="connsiteX292" fmla="*/ 1098205 w 1197469"/>
              <a:gd name="connsiteY292" fmla="*/ 313982 h 1216800"/>
              <a:gd name="connsiteX293" fmla="*/ 1096637 w 1197469"/>
              <a:gd name="connsiteY293" fmla="*/ 312069 h 1216800"/>
              <a:gd name="connsiteX294" fmla="*/ 1061485 w 1197469"/>
              <a:gd name="connsiteY294" fmla="*/ 259914 h 1216800"/>
              <a:gd name="connsiteX295" fmla="*/ 1021474 w 1197469"/>
              <a:gd name="connsiteY295" fmla="*/ 220294 h 1216800"/>
              <a:gd name="connsiteX296" fmla="*/ 1016906 w 1197469"/>
              <a:gd name="connsiteY296" fmla="*/ 214717 h 1216800"/>
              <a:gd name="connsiteX297" fmla="*/ 1008365 w 1197469"/>
              <a:gd name="connsiteY297" fmla="*/ 207313 h 1216800"/>
              <a:gd name="connsiteX298" fmla="*/ 986812 w 1197469"/>
              <a:gd name="connsiteY298" fmla="*/ 185971 h 1216800"/>
              <a:gd name="connsiteX299" fmla="*/ 952675 w 1197469"/>
              <a:gd name="connsiteY299" fmla="*/ 160818 h 1216800"/>
              <a:gd name="connsiteX300" fmla="*/ 932193 w 1197469"/>
              <a:gd name="connsiteY300" fmla="*/ 148017 h 1216800"/>
              <a:gd name="connsiteX301" fmla="*/ 968846 w 1197469"/>
              <a:gd name="connsiteY301" fmla="*/ 173057 h 1216800"/>
              <a:gd name="connsiteX302" fmla="*/ 1008365 w 1197469"/>
              <a:gd name="connsiteY302" fmla="*/ 207313 h 1216800"/>
              <a:gd name="connsiteX303" fmla="*/ 1021474 w 1197469"/>
              <a:gd name="connsiteY303" fmla="*/ 220294 h 1216800"/>
              <a:gd name="connsiteX304" fmla="*/ 1096637 w 1197469"/>
              <a:gd name="connsiteY304" fmla="*/ 312069 h 1216800"/>
              <a:gd name="connsiteX305" fmla="*/ 1098977 w 1197469"/>
              <a:gd name="connsiteY305" fmla="*/ 315540 h 1216800"/>
              <a:gd name="connsiteX306" fmla="*/ 1155473 w 1197469"/>
              <a:gd name="connsiteY306" fmla="*/ 429473 h 1216800"/>
              <a:gd name="connsiteX307" fmla="*/ 1184444 w 1197469"/>
              <a:gd name="connsiteY307" fmla="*/ 554734 h 1216800"/>
              <a:gd name="connsiteX308" fmla="*/ 1179952 w 1197469"/>
              <a:gd name="connsiteY308" fmla="*/ 543954 h 1216800"/>
              <a:gd name="connsiteX309" fmla="*/ 1149858 w 1197469"/>
              <a:gd name="connsiteY309" fmla="*/ 426722 h 1216800"/>
              <a:gd name="connsiteX310" fmla="*/ 1099103 w 1197469"/>
              <a:gd name="connsiteY310" fmla="*/ 330152 h 1216800"/>
              <a:gd name="connsiteX311" fmla="*/ 1115273 w 1197469"/>
              <a:gd name="connsiteY311" fmla="*/ 358898 h 1216800"/>
              <a:gd name="connsiteX312" fmla="*/ 1129197 w 1197469"/>
              <a:gd name="connsiteY312" fmla="*/ 385848 h 1216800"/>
              <a:gd name="connsiteX313" fmla="*/ 1135485 w 1197469"/>
              <a:gd name="connsiteY313" fmla="*/ 399323 h 1216800"/>
              <a:gd name="connsiteX314" fmla="*/ 1141324 w 1197469"/>
              <a:gd name="connsiteY314" fmla="*/ 413247 h 1216800"/>
              <a:gd name="connsiteX315" fmla="*/ 1147163 w 1197469"/>
              <a:gd name="connsiteY315" fmla="*/ 427620 h 1216800"/>
              <a:gd name="connsiteX316" fmla="*/ 1152553 w 1197469"/>
              <a:gd name="connsiteY316" fmla="*/ 443341 h 1216800"/>
              <a:gd name="connsiteX317" fmla="*/ 1149858 w 1197469"/>
              <a:gd name="connsiteY317" fmla="*/ 440646 h 1216800"/>
              <a:gd name="connsiteX318" fmla="*/ 1175460 w 1197469"/>
              <a:gd name="connsiteY318" fmla="*/ 533174 h 1216800"/>
              <a:gd name="connsiteX319" fmla="*/ 1168017 w 1197469"/>
              <a:gd name="connsiteY319" fmla="*/ 514950 h 1216800"/>
              <a:gd name="connsiteX320" fmla="*/ 1176086 w 1197469"/>
              <a:gd name="connsiteY320" fmla="*/ 567817 h 1216800"/>
              <a:gd name="connsiteX321" fmla="*/ 1179054 w 1197469"/>
              <a:gd name="connsiteY321" fmla="*/ 626600 h 1216800"/>
              <a:gd name="connsiteX322" fmla="*/ 1133873 w 1197469"/>
              <a:gd name="connsiteY322" fmla="*/ 850388 h 1216800"/>
              <a:gd name="connsiteX323" fmla="*/ 1127039 w 1197469"/>
              <a:gd name="connsiteY323" fmla="*/ 864575 h 1216800"/>
              <a:gd name="connsiteX324" fmla="*/ 1124649 w 1197469"/>
              <a:gd name="connsiteY324" fmla="*/ 872292 h 1216800"/>
              <a:gd name="connsiteX325" fmla="*/ 1125603 w 1197469"/>
              <a:gd name="connsiteY325" fmla="*/ 876334 h 1216800"/>
              <a:gd name="connsiteX326" fmla="*/ 1136833 w 1197469"/>
              <a:gd name="connsiteY326" fmla="*/ 852978 h 1216800"/>
              <a:gd name="connsiteX327" fmla="*/ 1143570 w 1197469"/>
              <a:gd name="connsiteY327" fmla="*/ 834113 h 1216800"/>
              <a:gd name="connsiteX328" fmla="*/ 1147163 w 1197469"/>
              <a:gd name="connsiteY328" fmla="*/ 823333 h 1216800"/>
              <a:gd name="connsiteX329" fmla="*/ 1150308 w 1197469"/>
              <a:gd name="connsiteY329" fmla="*/ 812104 h 1216800"/>
              <a:gd name="connsiteX330" fmla="*/ 1153002 w 1197469"/>
              <a:gd name="connsiteY330" fmla="*/ 806265 h 1216800"/>
              <a:gd name="connsiteX331" fmla="*/ 1150308 w 1197469"/>
              <a:gd name="connsiteY331" fmla="*/ 825130 h 1216800"/>
              <a:gd name="connsiteX332" fmla="*/ 1151206 w 1197469"/>
              <a:gd name="connsiteY332" fmla="*/ 832316 h 1216800"/>
              <a:gd name="connsiteX333" fmla="*/ 1108086 w 1197469"/>
              <a:gd name="connsiteY333" fmla="*/ 923946 h 1216800"/>
              <a:gd name="connsiteX334" fmla="*/ 1050593 w 1197469"/>
              <a:gd name="connsiteY334" fmla="*/ 1005244 h 1216800"/>
              <a:gd name="connsiteX335" fmla="*/ 1034872 w 1197469"/>
              <a:gd name="connsiteY335" fmla="*/ 1023211 h 1216800"/>
              <a:gd name="connsiteX336" fmla="*/ 1018253 w 1197469"/>
              <a:gd name="connsiteY336" fmla="*/ 1040728 h 1216800"/>
              <a:gd name="connsiteX337" fmla="*/ 1001185 w 1197469"/>
              <a:gd name="connsiteY337" fmla="*/ 1057347 h 1216800"/>
              <a:gd name="connsiteX338" fmla="*/ 983668 w 1197469"/>
              <a:gd name="connsiteY338" fmla="*/ 1073068 h 1216800"/>
              <a:gd name="connsiteX339" fmla="*/ 907310 w 1197469"/>
              <a:gd name="connsiteY339" fmla="*/ 1129663 h 1216800"/>
              <a:gd name="connsiteX340" fmla="*/ 819274 w 1197469"/>
              <a:gd name="connsiteY340" fmla="*/ 1175028 h 1216800"/>
              <a:gd name="connsiteX341" fmla="*/ 802655 w 1197469"/>
              <a:gd name="connsiteY341" fmla="*/ 1181765 h 1216800"/>
              <a:gd name="connsiteX342" fmla="*/ 709229 w 1197469"/>
              <a:gd name="connsiteY342" fmla="*/ 1207817 h 1216800"/>
              <a:gd name="connsiteX343" fmla="*/ 661617 w 1197469"/>
              <a:gd name="connsiteY343" fmla="*/ 1214554 h 1216800"/>
              <a:gd name="connsiteX344" fmla="*/ 637812 w 1197469"/>
              <a:gd name="connsiteY344" fmla="*/ 1216351 h 1216800"/>
              <a:gd name="connsiteX345" fmla="*/ 613557 w 1197469"/>
              <a:gd name="connsiteY345" fmla="*/ 1216800 h 1216800"/>
              <a:gd name="connsiteX346" fmla="*/ 626134 w 1197469"/>
              <a:gd name="connsiteY346" fmla="*/ 1214554 h 1216800"/>
              <a:gd name="connsiteX347" fmla="*/ 471172 w 1197469"/>
              <a:gd name="connsiteY347" fmla="*/ 1200630 h 1216800"/>
              <a:gd name="connsiteX348" fmla="*/ 291507 w 1197469"/>
              <a:gd name="connsiteY348" fmla="*/ 1132357 h 1216800"/>
              <a:gd name="connsiteX349" fmla="*/ 139241 w 1197469"/>
              <a:gd name="connsiteY349" fmla="*/ 1002999 h 1216800"/>
              <a:gd name="connsiteX350" fmla="*/ 54538 w 1197469"/>
              <a:gd name="connsiteY350" fmla="*/ 866691 h 1216800"/>
              <a:gd name="connsiteX351" fmla="*/ 43312 w 1197469"/>
              <a:gd name="connsiteY351" fmla="*/ 838759 h 1216800"/>
              <a:gd name="connsiteX352" fmla="*/ 41772 w 1197469"/>
              <a:gd name="connsiteY352" fmla="*/ 833215 h 1216800"/>
              <a:gd name="connsiteX353" fmla="*/ 38628 w 1197469"/>
              <a:gd name="connsiteY353" fmla="*/ 823333 h 1216800"/>
              <a:gd name="connsiteX354" fmla="*/ 31890 w 1197469"/>
              <a:gd name="connsiteY354" fmla="*/ 804019 h 1216800"/>
              <a:gd name="connsiteX355" fmla="*/ 27890 w 1197469"/>
              <a:gd name="connsiteY355" fmla="*/ 790785 h 1216800"/>
              <a:gd name="connsiteX356" fmla="*/ 20946 w 1197469"/>
              <a:gd name="connsiteY356" fmla="*/ 763555 h 1216800"/>
              <a:gd name="connsiteX357" fmla="*/ 14787 w 1197469"/>
              <a:gd name="connsiteY357" fmla="*/ 734563 h 1216800"/>
              <a:gd name="connsiteX358" fmla="*/ 10331 w 1197469"/>
              <a:gd name="connsiteY358" fmla="*/ 706551 h 1216800"/>
              <a:gd name="connsiteX359" fmla="*/ 8085 w 1197469"/>
              <a:gd name="connsiteY359" fmla="*/ 686788 h 1216800"/>
              <a:gd name="connsiteX360" fmla="*/ 6737 w 1197469"/>
              <a:gd name="connsiteY360" fmla="*/ 667024 h 1216800"/>
              <a:gd name="connsiteX361" fmla="*/ 5839 w 1197469"/>
              <a:gd name="connsiteY361" fmla="*/ 657143 h 1216800"/>
              <a:gd name="connsiteX362" fmla="*/ 5390 w 1197469"/>
              <a:gd name="connsiteY362" fmla="*/ 647261 h 1216800"/>
              <a:gd name="connsiteX363" fmla="*/ 4492 w 1197469"/>
              <a:gd name="connsiteY363" fmla="*/ 627947 h 1216800"/>
              <a:gd name="connsiteX364" fmla="*/ 6850 w 1197469"/>
              <a:gd name="connsiteY364" fmla="*/ 554340 h 1216800"/>
              <a:gd name="connsiteX365" fmla="*/ 13573 w 1197469"/>
              <a:gd name="connsiteY365" fmla="*/ 491106 h 1216800"/>
              <a:gd name="connsiteX366" fmla="*/ 13475 w 1197469"/>
              <a:gd name="connsiteY366" fmla="*/ 491402 h 1216800"/>
              <a:gd name="connsiteX367" fmla="*/ 1347 w 1197469"/>
              <a:gd name="connsiteY367" fmla="*/ 604591 h 1216800"/>
              <a:gd name="connsiteX368" fmla="*/ 13419 w 1197469"/>
              <a:gd name="connsiteY368" fmla="*/ 487359 h 1216800"/>
              <a:gd name="connsiteX369" fmla="*/ 19982 w 1197469"/>
              <a:gd name="connsiteY369" fmla="*/ 466989 h 1216800"/>
              <a:gd name="connsiteX370" fmla="*/ 16264 w 1197469"/>
              <a:gd name="connsiteY370" fmla="*/ 481383 h 1216800"/>
              <a:gd name="connsiteX371" fmla="*/ 17012 w 1197469"/>
              <a:gd name="connsiteY371" fmla="*/ 479330 h 1216800"/>
              <a:gd name="connsiteX372" fmla="*/ 19763 w 1197469"/>
              <a:gd name="connsiteY372" fmla="*/ 471189 h 1216800"/>
              <a:gd name="connsiteX373" fmla="*/ 49408 w 1197469"/>
              <a:gd name="connsiteY373" fmla="*/ 385848 h 1216800"/>
              <a:gd name="connsiteX374" fmla="*/ 85790 w 1197469"/>
              <a:gd name="connsiteY374" fmla="*/ 309939 h 1216800"/>
              <a:gd name="connsiteX375" fmla="*/ 94381 w 1197469"/>
              <a:gd name="connsiteY375" fmla="*/ 293580 h 1216800"/>
              <a:gd name="connsiteX376" fmla="*/ 93052 w 1197469"/>
              <a:gd name="connsiteY376" fmla="*/ 293760 h 1216800"/>
              <a:gd name="connsiteX377" fmla="*/ 72484 w 1197469"/>
              <a:gd name="connsiteY377" fmla="*/ 328335 h 1216800"/>
              <a:gd name="connsiteX378" fmla="*/ 38328 w 1197469"/>
              <a:gd name="connsiteY378" fmla="*/ 410046 h 1216800"/>
              <a:gd name="connsiteX379" fmla="*/ 50755 w 1197469"/>
              <a:gd name="connsiteY379" fmla="*/ 371475 h 1216800"/>
              <a:gd name="connsiteX380" fmla="*/ 76357 w 1197469"/>
              <a:gd name="connsiteY380" fmla="*/ 315330 h 1216800"/>
              <a:gd name="connsiteX381" fmla="*/ 156308 w 1197469"/>
              <a:gd name="connsiteY381" fmla="*/ 201242 h 1216800"/>
              <a:gd name="connsiteX382" fmla="*/ 168436 w 1197469"/>
              <a:gd name="connsiteY382" fmla="*/ 188216 h 1216800"/>
              <a:gd name="connsiteX383" fmla="*/ 181462 w 1197469"/>
              <a:gd name="connsiteY383" fmla="*/ 175640 h 1216800"/>
              <a:gd name="connsiteX384" fmla="*/ 188199 w 1197469"/>
              <a:gd name="connsiteY384" fmla="*/ 169351 h 1216800"/>
              <a:gd name="connsiteX385" fmla="*/ 194937 w 1197469"/>
              <a:gd name="connsiteY385" fmla="*/ 163513 h 1216800"/>
              <a:gd name="connsiteX386" fmla="*/ 208861 w 1197469"/>
              <a:gd name="connsiteY386" fmla="*/ 151385 h 1216800"/>
              <a:gd name="connsiteX387" fmla="*/ 223234 w 1197469"/>
              <a:gd name="connsiteY387" fmla="*/ 139707 h 1216800"/>
              <a:gd name="connsiteX388" fmla="*/ 238056 w 1197469"/>
              <a:gd name="connsiteY388" fmla="*/ 128478 h 1216800"/>
              <a:gd name="connsiteX389" fmla="*/ 268599 w 1197469"/>
              <a:gd name="connsiteY389" fmla="*/ 107816 h 1216800"/>
              <a:gd name="connsiteX390" fmla="*/ 261330 w 1197469"/>
              <a:gd name="connsiteY390" fmla="*/ 113555 h 1216800"/>
              <a:gd name="connsiteX391" fmla="*/ 311383 w 1197469"/>
              <a:gd name="connsiteY391" fmla="*/ 80922 h 1216800"/>
              <a:gd name="connsiteX392" fmla="*/ 375950 w 1197469"/>
              <a:gd name="connsiteY392" fmla="*/ 48976 h 1216800"/>
              <a:gd name="connsiteX393" fmla="*/ 515190 w 1197469"/>
              <a:gd name="connsiteY393" fmla="*/ 8551 h 1216800"/>
              <a:gd name="connsiteX394" fmla="*/ 588460 w 1197469"/>
              <a:gd name="connsiteY394" fmla="*/ 74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197469" h="1216800">
                <a:moveTo>
                  <a:pt x="39291" y="828753"/>
                </a:moveTo>
                <a:lnTo>
                  <a:pt x="43312" y="838759"/>
                </a:lnTo>
                <a:lnTo>
                  <a:pt x="44018" y="841300"/>
                </a:lnTo>
                <a:cubicBezTo>
                  <a:pt x="46713" y="847588"/>
                  <a:pt x="48959" y="854325"/>
                  <a:pt x="51654" y="860614"/>
                </a:cubicBezTo>
                <a:cubicBezTo>
                  <a:pt x="48959" y="854325"/>
                  <a:pt x="46713" y="848037"/>
                  <a:pt x="44018" y="841749"/>
                </a:cubicBezTo>
                <a:cubicBezTo>
                  <a:pt x="43120" y="838605"/>
                  <a:pt x="41772" y="835460"/>
                  <a:pt x="40425" y="832316"/>
                </a:cubicBezTo>
                <a:close/>
                <a:moveTo>
                  <a:pt x="32372" y="808362"/>
                </a:moveTo>
                <a:lnTo>
                  <a:pt x="37280" y="822435"/>
                </a:lnTo>
                <a:lnTo>
                  <a:pt x="39291" y="828753"/>
                </a:lnTo>
                <a:lnTo>
                  <a:pt x="34585" y="817045"/>
                </a:lnTo>
                <a:close/>
                <a:moveTo>
                  <a:pt x="22442" y="770596"/>
                </a:moveTo>
                <a:lnTo>
                  <a:pt x="26052" y="784705"/>
                </a:lnTo>
                <a:lnTo>
                  <a:pt x="27890" y="790785"/>
                </a:lnTo>
                <a:lnTo>
                  <a:pt x="32372" y="808362"/>
                </a:lnTo>
                <a:lnTo>
                  <a:pt x="30543" y="803121"/>
                </a:lnTo>
                <a:cubicBezTo>
                  <a:pt x="28747" y="796832"/>
                  <a:pt x="26950" y="790095"/>
                  <a:pt x="25153" y="783357"/>
                </a:cubicBezTo>
                <a:close/>
                <a:moveTo>
                  <a:pt x="17959" y="751840"/>
                </a:moveTo>
                <a:lnTo>
                  <a:pt x="20946" y="763555"/>
                </a:lnTo>
                <a:lnTo>
                  <a:pt x="22442" y="770596"/>
                </a:lnTo>
                <a:lnTo>
                  <a:pt x="21111" y="765391"/>
                </a:lnTo>
                <a:close/>
                <a:moveTo>
                  <a:pt x="6888" y="697382"/>
                </a:moveTo>
                <a:lnTo>
                  <a:pt x="14787" y="734563"/>
                </a:lnTo>
                <a:lnTo>
                  <a:pt x="16619" y="746077"/>
                </a:lnTo>
                <a:lnTo>
                  <a:pt x="17959" y="751840"/>
                </a:lnTo>
                <a:lnTo>
                  <a:pt x="8029" y="712895"/>
                </a:lnTo>
                <a:close/>
                <a:moveTo>
                  <a:pt x="0" y="603692"/>
                </a:moveTo>
                <a:lnTo>
                  <a:pt x="6888" y="697382"/>
                </a:lnTo>
                <a:lnTo>
                  <a:pt x="6176" y="694030"/>
                </a:lnTo>
                <a:cubicBezTo>
                  <a:pt x="2021" y="664105"/>
                  <a:pt x="0" y="634011"/>
                  <a:pt x="0" y="603692"/>
                </a:cubicBezTo>
                <a:close/>
                <a:moveTo>
                  <a:pt x="8759" y="602907"/>
                </a:moveTo>
                <a:cubicBezTo>
                  <a:pt x="7861" y="602569"/>
                  <a:pt x="6737" y="604142"/>
                  <a:pt x="5390" y="607735"/>
                </a:cubicBezTo>
                <a:cubicBezTo>
                  <a:pt x="5839" y="653100"/>
                  <a:pt x="10780" y="701161"/>
                  <a:pt x="21111" y="746975"/>
                </a:cubicBezTo>
                <a:cubicBezTo>
                  <a:pt x="31442" y="792790"/>
                  <a:pt x="46713" y="836808"/>
                  <a:pt x="64230" y="875885"/>
                </a:cubicBezTo>
                <a:cubicBezTo>
                  <a:pt x="71417" y="891606"/>
                  <a:pt x="83095" y="913615"/>
                  <a:pt x="97918" y="936971"/>
                </a:cubicBezTo>
                <a:cubicBezTo>
                  <a:pt x="112740" y="960328"/>
                  <a:pt x="131156" y="983684"/>
                  <a:pt x="149122" y="1003447"/>
                </a:cubicBezTo>
                <a:cubicBezTo>
                  <a:pt x="167538" y="1022762"/>
                  <a:pt x="184606" y="1038482"/>
                  <a:pt x="196284" y="1047017"/>
                </a:cubicBezTo>
                <a:cubicBezTo>
                  <a:pt x="207963" y="1055550"/>
                  <a:pt x="213802" y="1057796"/>
                  <a:pt x="209759" y="1050160"/>
                </a:cubicBezTo>
                <a:cubicBezTo>
                  <a:pt x="191344" y="1039830"/>
                  <a:pt x="156758" y="1009287"/>
                  <a:pt x="123969" y="964819"/>
                </a:cubicBezTo>
                <a:cubicBezTo>
                  <a:pt x="107350" y="942361"/>
                  <a:pt x="91180" y="916759"/>
                  <a:pt x="77256" y="889360"/>
                </a:cubicBezTo>
                <a:cubicBezTo>
                  <a:pt x="63332" y="861512"/>
                  <a:pt x="51205" y="832316"/>
                  <a:pt x="42221" y="803121"/>
                </a:cubicBezTo>
                <a:cubicBezTo>
                  <a:pt x="33238" y="773925"/>
                  <a:pt x="26501" y="745179"/>
                  <a:pt x="22009" y="719127"/>
                </a:cubicBezTo>
                <a:cubicBezTo>
                  <a:pt x="21111" y="712390"/>
                  <a:pt x="20212" y="706101"/>
                  <a:pt x="19314" y="699813"/>
                </a:cubicBezTo>
                <a:cubicBezTo>
                  <a:pt x="18416" y="693525"/>
                  <a:pt x="17517" y="687686"/>
                  <a:pt x="17068" y="681847"/>
                </a:cubicBezTo>
                <a:cubicBezTo>
                  <a:pt x="16619" y="676008"/>
                  <a:pt x="16170" y="670618"/>
                  <a:pt x="15272" y="665228"/>
                </a:cubicBezTo>
                <a:cubicBezTo>
                  <a:pt x="14822" y="662533"/>
                  <a:pt x="14822" y="659838"/>
                  <a:pt x="14373" y="657592"/>
                </a:cubicBezTo>
                <a:cubicBezTo>
                  <a:pt x="14373" y="654897"/>
                  <a:pt x="13924" y="652651"/>
                  <a:pt x="13924" y="650405"/>
                </a:cubicBezTo>
                <a:cubicBezTo>
                  <a:pt x="13475" y="640973"/>
                  <a:pt x="12577" y="632888"/>
                  <a:pt x="12127" y="625701"/>
                </a:cubicBezTo>
                <a:cubicBezTo>
                  <a:pt x="11678" y="618964"/>
                  <a:pt x="11229" y="613574"/>
                  <a:pt x="10780" y="609531"/>
                </a:cubicBezTo>
                <a:cubicBezTo>
                  <a:pt x="10331" y="605489"/>
                  <a:pt x="9657" y="603243"/>
                  <a:pt x="8759" y="602907"/>
                </a:cubicBezTo>
                <a:close/>
                <a:moveTo>
                  <a:pt x="38328" y="410046"/>
                </a:moveTo>
                <a:lnTo>
                  <a:pt x="19982" y="466989"/>
                </a:lnTo>
                <a:lnTo>
                  <a:pt x="28802" y="432835"/>
                </a:lnTo>
                <a:close/>
                <a:moveTo>
                  <a:pt x="114764" y="261271"/>
                </a:moveTo>
                <a:lnTo>
                  <a:pt x="101062" y="280295"/>
                </a:lnTo>
                <a:lnTo>
                  <a:pt x="94166" y="291886"/>
                </a:lnTo>
                <a:lnTo>
                  <a:pt x="98367" y="285236"/>
                </a:lnTo>
                <a:cubicBezTo>
                  <a:pt x="100163" y="282541"/>
                  <a:pt x="102409" y="279846"/>
                  <a:pt x="104206" y="276701"/>
                </a:cubicBezTo>
                <a:close/>
                <a:moveTo>
                  <a:pt x="946661" y="165628"/>
                </a:moveTo>
                <a:lnTo>
                  <a:pt x="946873" y="165787"/>
                </a:lnTo>
                <a:lnTo>
                  <a:pt x="950430" y="168004"/>
                </a:lnTo>
                <a:close/>
                <a:moveTo>
                  <a:pt x="237872" y="162842"/>
                </a:moveTo>
                <a:lnTo>
                  <a:pt x="237607" y="163063"/>
                </a:lnTo>
                <a:cubicBezTo>
                  <a:pt x="228624" y="170699"/>
                  <a:pt x="221437" y="178335"/>
                  <a:pt x="215598" y="184623"/>
                </a:cubicBezTo>
                <a:cubicBezTo>
                  <a:pt x="209310" y="190013"/>
                  <a:pt x="202573" y="195403"/>
                  <a:pt x="196284" y="201242"/>
                </a:cubicBezTo>
                <a:lnTo>
                  <a:pt x="208267" y="189727"/>
                </a:lnTo>
                <a:lnTo>
                  <a:pt x="233883" y="166001"/>
                </a:lnTo>
                <a:close/>
                <a:moveTo>
                  <a:pt x="259705" y="145546"/>
                </a:moveTo>
                <a:lnTo>
                  <a:pt x="237872" y="162842"/>
                </a:lnTo>
                <a:lnTo>
                  <a:pt x="251531" y="151385"/>
                </a:lnTo>
                <a:close/>
                <a:moveTo>
                  <a:pt x="228380" y="140251"/>
                </a:moveTo>
                <a:lnTo>
                  <a:pt x="209261" y="155610"/>
                </a:lnTo>
                <a:lnTo>
                  <a:pt x="197424" y="168058"/>
                </a:lnTo>
                <a:lnTo>
                  <a:pt x="192691" y="172495"/>
                </a:lnTo>
                <a:cubicBezTo>
                  <a:pt x="190445" y="174741"/>
                  <a:pt x="187750" y="177436"/>
                  <a:pt x="185504" y="179682"/>
                </a:cubicBezTo>
                <a:cubicBezTo>
                  <a:pt x="180564" y="184623"/>
                  <a:pt x="175623" y="189564"/>
                  <a:pt x="170682" y="194505"/>
                </a:cubicBezTo>
                <a:lnTo>
                  <a:pt x="148430" y="219583"/>
                </a:lnTo>
                <a:lnTo>
                  <a:pt x="133423" y="235365"/>
                </a:lnTo>
                <a:lnTo>
                  <a:pt x="116495" y="258867"/>
                </a:lnTo>
                <a:lnTo>
                  <a:pt x="142385" y="226395"/>
                </a:lnTo>
                <a:lnTo>
                  <a:pt x="148430" y="219583"/>
                </a:lnTo>
                <a:lnTo>
                  <a:pt x="197424" y="168058"/>
                </a:lnTo>
                <a:lnTo>
                  <a:pt x="199878" y="165758"/>
                </a:lnTo>
                <a:cubicBezTo>
                  <a:pt x="203920" y="161715"/>
                  <a:pt x="208412" y="158122"/>
                  <a:pt x="212454" y="154080"/>
                </a:cubicBezTo>
                <a:lnTo>
                  <a:pt x="225480" y="142851"/>
                </a:lnTo>
                <a:close/>
                <a:moveTo>
                  <a:pt x="949512" y="114265"/>
                </a:moveTo>
                <a:cubicBezTo>
                  <a:pt x="949496" y="113974"/>
                  <a:pt x="950188" y="114027"/>
                  <a:pt x="951819" y="114553"/>
                </a:cubicBezTo>
                <a:cubicBezTo>
                  <a:pt x="953995" y="115255"/>
                  <a:pt x="957841" y="116799"/>
                  <a:pt x="963905" y="119494"/>
                </a:cubicBezTo>
                <a:cubicBezTo>
                  <a:pt x="986363" y="134766"/>
                  <a:pt x="973786" y="129376"/>
                  <a:pt x="962557" y="122638"/>
                </a:cubicBezTo>
                <a:cubicBezTo>
                  <a:pt x="955988" y="119101"/>
                  <a:pt x="949561" y="115138"/>
                  <a:pt x="949512" y="114265"/>
                </a:cubicBezTo>
                <a:close/>
                <a:moveTo>
                  <a:pt x="815144" y="90501"/>
                </a:moveTo>
                <a:lnTo>
                  <a:pt x="830054" y="96587"/>
                </a:lnTo>
                <a:lnTo>
                  <a:pt x="852962" y="106917"/>
                </a:lnTo>
                <a:lnTo>
                  <a:pt x="874970" y="118147"/>
                </a:lnTo>
                <a:cubicBezTo>
                  <a:pt x="868233" y="114553"/>
                  <a:pt x="861495" y="110960"/>
                  <a:pt x="854758" y="106917"/>
                </a:cubicBezTo>
                <a:lnTo>
                  <a:pt x="846941" y="103179"/>
                </a:lnTo>
                <a:lnTo>
                  <a:pt x="829407" y="95707"/>
                </a:lnTo>
                <a:lnTo>
                  <a:pt x="821070" y="92545"/>
                </a:lnTo>
                <a:close/>
                <a:moveTo>
                  <a:pt x="353491" y="88502"/>
                </a:moveTo>
                <a:cubicBezTo>
                  <a:pt x="323847" y="103324"/>
                  <a:pt x="294651" y="120842"/>
                  <a:pt x="267252" y="140156"/>
                </a:cubicBezTo>
                <a:lnTo>
                  <a:pt x="259705" y="145546"/>
                </a:lnTo>
                <a:lnTo>
                  <a:pt x="266298" y="140324"/>
                </a:lnTo>
                <a:cubicBezTo>
                  <a:pt x="292967" y="121066"/>
                  <a:pt x="322499" y="103325"/>
                  <a:pt x="353491" y="88502"/>
                </a:cubicBezTo>
                <a:close/>
                <a:moveTo>
                  <a:pt x="414921" y="84193"/>
                </a:moveTo>
                <a:lnTo>
                  <a:pt x="406493" y="87154"/>
                </a:lnTo>
                <a:lnTo>
                  <a:pt x="404517" y="88001"/>
                </a:lnTo>
                <a:close/>
                <a:moveTo>
                  <a:pt x="312168" y="79968"/>
                </a:moveTo>
                <a:cubicBezTo>
                  <a:pt x="304532" y="84460"/>
                  <a:pt x="297346" y="89850"/>
                  <a:pt x="289710" y="94341"/>
                </a:cubicBezTo>
                <a:cubicBezTo>
                  <a:pt x="282074" y="98384"/>
                  <a:pt x="275337" y="102875"/>
                  <a:pt x="268150" y="107367"/>
                </a:cubicBezTo>
                <a:cubicBezTo>
                  <a:pt x="272642" y="104223"/>
                  <a:pt x="276684" y="101079"/>
                  <a:pt x="281176" y="97485"/>
                </a:cubicBezTo>
                <a:cubicBezTo>
                  <a:pt x="288812" y="92994"/>
                  <a:pt x="304083" y="84010"/>
                  <a:pt x="312168" y="79968"/>
                </a:cubicBezTo>
                <a:close/>
                <a:moveTo>
                  <a:pt x="719162" y="61146"/>
                </a:moveTo>
                <a:lnTo>
                  <a:pt x="785587" y="79069"/>
                </a:lnTo>
                <a:cubicBezTo>
                  <a:pt x="774358" y="75476"/>
                  <a:pt x="763129" y="72781"/>
                  <a:pt x="751900" y="70086"/>
                </a:cubicBezTo>
                <a:cubicBezTo>
                  <a:pt x="746510" y="68739"/>
                  <a:pt x="740671" y="67841"/>
                  <a:pt x="734831" y="66493"/>
                </a:cubicBezTo>
                <a:lnTo>
                  <a:pt x="725593" y="64791"/>
                </a:lnTo>
                <a:lnTo>
                  <a:pt x="775091" y="77518"/>
                </a:lnTo>
                <a:lnTo>
                  <a:pt x="787336" y="82000"/>
                </a:lnTo>
                <a:lnTo>
                  <a:pt x="803017" y="86243"/>
                </a:lnTo>
                <a:lnTo>
                  <a:pt x="785587" y="79968"/>
                </a:lnTo>
                <a:cubicBezTo>
                  <a:pt x="790977" y="81765"/>
                  <a:pt x="796815" y="83561"/>
                  <a:pt x="802205" y="84909"/>
                </a:cubicBezTo>
                <a:lnTo>
                  <a:pt x="804624" y="85758"/>
                </a:lnTo>
                <a:lnTo>
                  <a:pt x="797714" y="83112"/>
                </a:lnTo>
                <a:cubicBezTo>
                  <a:pt x="790977" y="80866"/>
                  <a:pt x="783790" y="78172"/>
                  <a:pt x="777052" y="75925"/>
                </a:cubicBezTo>
                <a:cubicBezTo>
                  <a:pt x="763128" y="71883"/>
                  <a:pt x="749204" y="67392"/>
                  <a:pt x="734831" y="64247"/>
                </a:cubicBezTo>
                <a:close/>
                <a:moveTo>
                  <a:pt x="652221" y="51642"/>
                </a:moveTo>
                <a:lnTo>
                  <a:pt x="714251" y="60174"/>
                </a:lnTo>
                <a:lnTo>
                  <a:pt x="691711" y="55713"/>
                </a:lnTo>
                <a:close/>
                <a:moveTo>
                  <a:pt x="562560" y="51546"/>
                </a:moveTo>
                <a:lnTo>
                  <a:pt x="560107" y="51671"/>
                </a:lnTo>
                <a:lnTo>
                  <a:pt x="547048" y="53137"/>
                </a:lnTo>
                <a:lnTo>
                  <a:pt x="556963" y="52120"/>
                </a:lnTo>
                <a:close/>
                <a:moveTo>
                  <a:pt x="604125" y="49425"/>
                </a:moveTo>
                <a:lnTo>
                  <a:pt x="585202" y="50390"/>
                </a:lnTo>
                <a:lnTo>
                  <a:pt x="635535" y="50707"/>
                </a:lnTo>
                <a:close/>
                <a:moveTo>
                  <a:pt x="824215" y="48527"/>
                </a:moveTo>
                <a:lnTo>
                  <a:pt x="839606" y="52924"/>
                </a:lnTo>
                <a:lnTo>
                  <a:pt x="854882" y="58083"/>
                </a:lnTo>
                <a:lnTo>
                  <a:pt x="870029" y="63798"/>
                </a:lnTo>
                <a:cubicBezTo>
                  <a:pt x="909556" y="80866"/>
                  <a:pt x="946387" y="101528"/>
                  <a:pt x="980972" y="125783"/>
                </a:cubicBezTo>
                <a:cubicBezTo>
                  <a:pt x="982769" y="127130"/>
                  <a:pt x="985015" y="128927"/>
                  <a:pt x="986812" y="130274"/>
                </a:cubicBezTo>
                <a:cubicBezTo>
                  <a:pt x="976930" y="124884"/>
                  <a:pt x="969294" y="121740"/>
                  <a:pt x="963455" y="119045"/>
                </a:cubicBezTo>
                <a:cubicBezTo>
                  <a:pt x="960760" y="117248"/>
                  <a:pt x="957167" y="115003"/>
                  <a:pt x="953124" y="112308"/>
                </a:cubicBezTo>
                <a:cubicBezTo>
                  <a:pt x="949082" y="109613"/>
                  <a:pt x="944141" y="106918"/>
                  <a:pt x="938751" y="103774"/>
                </a:cubicBezTo>
                <a:cubicBezTo>
                  <a:pt x="927971" y="97036"/>
                  <a:pt x="913149" y="89850"/>
                  <a:pt x="895182" y="81315"/>
                </a:cubicBezTo>
                <a:cubicBezTo>
                  <a:pt x="883504" y="75477"/>
                  <a:pt x="872275" y="69637"/>
                  <a:pt x="859698" y="63798"/>
                </a:cubicBezTo>
                <a:cubicBezTo>
                  <a:pt x="853859" y="61103"/>
                  <a:pt x="848020" y="58408"/>
                  <a:pt x="842181" y="55713"/>
                </a:cubicBezTo>
                <a:close/>
                <a:moveTo>
                  <a:pt x="539184" y="31670"/>
                </a:moveTo>
                <a:lnTo>
                  <a:pt x="519570" y="33648"/>
                </a:lnTo>
                <a:cubicBezTo>
                  <a:pt x="510587" y="34827"/>
                  <a:pt x="501266" y="36399"/>
                  <a:pt x="491385" y="38645"/>
                </a:cubicBezTo>
                <a:lnTo>
                  <a:pt x="469247" y="44451"/>
                </a:lnTo>
                <a:lnTo>
                  <a:pt x="505926" y="36624"/>
                </a:lnTo>
                <a:close/>
                <a:moveTo>
                  <a:pt x="567743" y="29661"/>
                </a:moveTo>
                <a:lnTo>
                  <a:pt x="550013" y="30506"/>
                </a:lnTo>
                <a:lnTo>
                  <a:pt x="553369" y="30111"/>
                </a:lnTo>
                <a:cubicBezTo>
                  <a:pt x="552022" y="30111"/>
                  <a:pt x="550225" y="30560"/>
                  <a:pt x="548878" y="30560"/>
                </a:cubicBezTo>
                <a:lnTo>
                  <a:pt x="550013" y="30506"/>
                </a:lnTo>
                <a:lnTo>
                  <a:pt x="549550" y="30560"/>
                </a:lnTo>
                <a:lnTo>
                  <a:pt x="549776" y="30560"/>
                </a:lnTo>
                <a:cubicBezTo>
                  <a:pt x="521478" y="34602"/>
                  <a:pt x="489139" y="40891"/>
                  <a:pt x="455002" y="50323"/>
                </a:cubicBezTo>
                <a:cubicBezTo>
                  <a:pt x="421764" y="59756"/>
                  <a:pt x="386730" y="72332"/>
                  <a:pt x="353491" y="88502"/>
                </a:cubicBezTo>
                <a:cubicBezTo>
                  <a:pt x="371682" y="79294"/>
                  <a:pt x="390211" y="71097"/>
                  <a:pt x="408851" y="63911"/>
                </a:cubicBezTo>
                <a:lnTo>
                  <a:pt x="462517" y="46165"/>
                </a:lnTo>
                <a:lnTo>
                  <a:pt x="454104" y="48077"/>
                </a:lnTo>
                <a:lnTo>
                  <a:pt x="445570" y="50772"/>
                </a:lnTo>
                <a:cubicBezTo>
                  <a:pt x="439282" y="52569"/>
                  <a:pt x="432544" y="54815"/>
                  <a:pt x="426256" y="56611"/>
                </a:cubicBezTo>
                <a:lnTo>
                  <a:pt x="406942" y="63349"/>
                </a:lnTo>
                <a:cubicBezTo>
                  <a:pt x="403798" y="64696"/>
                  <a:pt x="400654" y="65594"/>
                  <a:pt x="397509" y="66942"/>
                </a:cubicBezTo>
                <a:lnTo>
                  <a:pt x="388077" y="70984"/>
                </a:lnTo>
                <a:cubicBezTo>
                  <a:pt x="362924" y="80866"/>
                  <a:pt x="338669" y="93443"/>
                  <a:pt x="315762" y="106469"/>
                </a:cubicBezTo>
                <a:cubicBezTo>
                  <a:pt x="309923" y="110062"/>
                  <a:pt x="304533" y="113206"/>
                  <a:pt x="298693" y="116799"/>
                </a:cubicBezTo>
                <a:cubicBezTo>
                  <a:pt x="292855" y="120392"/>
                  <a:pt x="287914" y="123986"/>
                  <a:pt x="282075" y="127579"/>
                </a:cubicBezTo>
                <a:cubicBezTo>
                  <a:pt x="271295" y="134766"/>
                  <a:pt x="260964" y="142851"/>
                  <a:pt x="250633" y="150487"/>
                </a:cubicBezTo>
                <a:lnTo>
                  <a:pt x="233883" y="166001"/>
                </a:lnTo>
                <a:lnTo>
                  <a:pt x="228617" y="170172"/>
                </a:lnTo>
                <a:lnTo>
                  <a:pt x="208267" y="189727"/>
                </a:lnTo>
                <a:lnTo>
                  <a:pt x="195835" y="201242"/>
                </a:lnTo>
                <a:cubicBezTo>
                  <a:pt x="190445" y="206632"/>
                  <a:pt x="185504" y="212022"/>
                  <a:pt x="181013" y="217412"/>
                </a:cubicBezTo>
                <a:cubicBezTo>
                  <a:pt x="176521" y="222802"/>
                  <a:pt x="171581" y="228192"/>
                  <a:pt x="167089" y="233582"/>
                </a:cubicBezTo>
                <a:cubicBezTo>
                  <a:pt x="158555" y="244811"/>
                  <a:pt x="150021" y="255591"/>
                  <a:pt x="142385" y="266820"/>
                </a:cubicBezTo>
                <a:cubicBezTo>
                  <a:pt x="134300" y="278049"/>
                  <a:pt x="127563" y="289727"/>
                  <a:pt x="119926" y="301406"/>
                </a:cubicBezTo>
                <a:cubicBezTo>
                  <a:pt x="113189" y="313533"/>
                  <a:pt x="106003" y="325660"/>
                  <a:pt x="99265" y="338686"/>
                </a:cubicBezTo>
                <a:cubicBezTo>
                  <a:pt x="101511" y="335093"/>
                  <a:pt x="103757" y="331050"/>
                  <a:pt x="106452" y="326559"/>
                </a:cubicBezTo>
                <a:cubicBezTo>
                  <a:pt x="109147" y="322516"/>
                  <a:pt x="111842" y="318024"/>
                  <a:pt x="114986" y="313533"/>
                </a:cubicBezTo>
                <a:cubicBezTo>
                  <a:pt x="117681" y="309041"/>
                  <a:pt x="120825" y="304999"/>
                  <a:pt x="123520" y="300507"/>
                </a:cubicBezTo>
                <a:cubicBezTo>
                  <a:pt x="127563" y="297812"/>
                  <a:pt x="130257" y="293770"/>
                  <a:pt x="132503" y="290176"/>
                </a:cubicBezTo>
                <a:cubicBezTo>
                  <a:pt x="139690" y="278498"/>
                  <a:pt x="147775" y="267718"/>
                  <a:pt x="155860" y="256040"/>
                </a:cubicBezTo>
                <a:cubicBezTo>
                  <a:pt x="164394" y="245260"/>
                  <a:pt x="172928" y="234031"/>
                  <a:pt x="182360" y="223700"/>
                </a:cubicBezTo>
                <a:cubicBezTo>
                  <a:pt x="191344" y="212920"/>
                  <a:pt x="201674" y="203039"/>
                  <a:pt x="211556" y="193157"/>
                </a:cubicBezTo>
                <a:cubicBezTo>
                  <a:pt x="221887" y="183725"/>
                  <a:pt x="232217" y="173843"/>
                  <a:pt x="243447" y="164860"/>
                </a:cubicBezTo>
                <a:cubicBezTo>
                  <a:pt x="248837" y="160368"/>
                  <a:pt x="254227" y="155877"/>
                  <a:pt x="260065" y="151385"/>
                </a:cubicBezTo>
                <a:cubicBezTo>
                  <a:pt x="265905" y="147342"/>
                  <a:pt x="271295" y="142851"/>
                  <a:pt x="277134" y="138808"/>
                </a:cubicBezTo>
                <a:cubicBezTo>
                  <a:pt x="282973" y="134766"/>
                  <a:pt x="288812" y="130723"/>
                  <a:pt x="294651" y="126681"/>
                </a:cubicBezTo>
                <a:cubicBezTo>
                  <a:pt x="300490" y="122638"/>
                  <a:pt x="306778" y="119045"/>
                  <a:pt x="312618" y="115452"/>
                </a:cubicBezTo>
                <a:lnTo>
                  <a:pt x="321601" y="110062"/>
                </a:lnTo>
                <a:cubicBezTo>
                  <a:pt x="324745" y="108265"/>
                  <a:pt x="327889" y="106469"/>
                  <a:pt x="331033" y="105121"/>
                </a:cubicBezTo>
                <a:cubicBezTo>
                  <a:pt x="337322" y="101977"/>
                  <a:pt x="343161" y="98384"/>
                  <a:pt x="349449" y="95239"/>
                </a:cubicBezTo>
                <a:cubicBezTo>
                  <a:pt x="362026" y="88951"/>
                  <a:pt x="374602" y="82663"/>
                  <a:pt x="387179" y="77722"/>
                </a:cubicBezTo>
                <a:cubicBezTo>
                  <a:pt x="426256" y="60654"/>
                  <a:pt x="469825" y="49425"/>
                  <a:pt x="512945" y="42687"/>
                </a:cubicBezTo>
                <a:cubicBezTo>
                  <a:pt x="556064" y="35950"/>
                  <a:pt x="598735" y="34153"/>
                  <a:pt x="637363" y="33255"/>
                </a:cubicBezTo>
                <a:lnTo>
                  <a:pt x="637363" y="30560"/>
                </a:lnTo>
                <a:cubicBezTo>
                  <a:pt x="634668" y="30560"/>
                  <a:pt x="631524" y="31009"/>
                  <a:pt x="628829" y="31009"/>
                </a:cubicBezTo>
                <a:cubicBezTo>
                  <a:pt x="621193" y="30560"/>
                  <a:pt x="614006" y="30111"/>
                  <a:pt x="607269" y="30111"/>
                </a:cubicBezTo>
                <a:cubicBezTo>
                  <a:pt x="600531" y="29661"/>
                  <a:pt x="593794" y="29661"/>
                  <a:pt x="587056" y="29661"/>
                </a:cubicBezTo>
                <a:cubicBezTo>
                  <a:pt x="580319" y="29661"/>
                  <a:pt x="574031" y="29212"/>
                  <a:pt x="567743" y="29661"/>
                </a:cubicBezTo>
                <a:close/>
                <a:moveTo>
                  <a:pt x="674261" y="11083"/>
                </a:moveTo>
                <a:lnTo>
                  <a:pt x="742018" y="17534"/>
                </a:lnTo>
                <a:cubicBezTo>
                  <a:pt x="786934" y="27865"/>
                  <a:pt x="831402" y="44035"/>
                  <a:pt x="873174" y="64247"/>
                </a:cubicBezTo>
                <a:cubicBezTo>
                  <a:pt x="872275" y="63798"/>
                  <a:pt x="871377" y="63798"/>
                  <a:pt x="870479" y="63349"/>
                </a:cubicBezTo>
                <a:lnTo>
                  <a:pt x="854882" y="58083"/>
                </a:lnTo>
                <a:lnTo>
                  <a:pt x="846223" y="54815"/>
                </a:lnTo>
                <a:lnTo>
                  <a:pt x="839606" y="52924"/>
                </a:lnTo>
                <a:lnTo>
                  <a:pt x="819831" y="46247"/>
                </a:lnTo>
                <a:lnTo>
                  <a:pt x="824664" y="47628"/>
                </a:lnTo>
                <a:cubicBezTo>
                  <a:pt x="805799" y="40441"/>
                  <a:pt x="786036" y="33704"/>
                  <a:pt x="766722" y="28314"/>
                </a:cubicBezTo>
                <a:close/>
                <a:moveTo>
                  <a:pt x="661822" y="9898"/>
                </a:moveTo>
                <a:lnTo>
                  <a:pt x="667906" y="9898"/>
                </a:lnTo>
                <a:lnTo>
                  <a:pt x="674261" y="11083"/>
                </a:lnTo>
                <a:close/>
                <a:moveTo>
                  <a:pt x="588460" y="747"/>
                </a:moveTo>
                <a:cubicBezTo>
                  <a:pt x="613221" y="-433"/>
                  <a:pt x="638261" y="-208"/>
                  <a:pt x="663414" y="1364"/>
                </a:cubicBezTo>
                <a:cubicBezTo>
                  <a:pt x="713721" y="4958"/>
                  <a:pt x="764476" y="14839"/>
                  <a:pt x="814333" y="31009"/>
                </a:cubicBezTo>
                <a:cubicBezTo>
                  <a:pt x="864190" y="47179"/>
                  <a:pt x="918090" y="75027"/>
                  <a:pt x="961659" y="105121"/>
                </a:cubicBezTo>
                <a:cubicBezTo>
                  <a:pt x="896081" y="63349"/>
                  <a:pt x="821071" y="32356"/>
                  <a:pt x="742018" y="17085"/>
                </a:cubicBezTo>
                <a:cubicBezTo>
                  <a:pt x="703839" y="8102"/>
                  <a:pt x="666109" y="3161"/>
                  <a:pt x="629727" y="2263"/>
                </a:cubicBezTo>
                <a:cubicBezTo>
                  <a:pt x="593794" y="915"/>
                  <a:pt x="559658" y="4508"/>
                  <a:pt x="529563" y="10348"/>
                </a:cubicBezTo>
                <a:cubicBezTo>
                  <a:pt x="522377" y="11695"/>
                  <a:pt x="515640" y="13043"/>
                  <a:pt x="508453" y="14390"/>
                </a:cubicBezTo>
                <a:cubicBezTo>
                  <a:pt x="501715" y="16187"/>
                  <a:pt x="494529" y="17534"/>
                  <a:pt x="487791" y="19331"/>
                </a:cubicBezTo>
                <a:cubicBezTo>
                  <a:pt x="529788" y="10348"/>
                  <a:pt x="572571" y="5744"/>
                  <a:pt x="615241" y="5463"/>
                </a:cubicBezTo>
                <a:lnTo>
                  <a:pt x="661822" y="9898"/>
                </a:lnTo>
                <a:lnTo>
                  <a:pt x="576726" y="9898"/>
                </a:lnTo>
                <a:cubicBezTo>
                  <a:pt x="569539" y="10348"/>
                  <a:pt x="562802" y="11695"/>
                  <a:pt x="556064" y="12593"/>
                </a:cubicBezTo>
                <a:cubicBezTo>
                  <a:pt x="542140" y="14390"/>
                  <a:pt x="528216" y="17085"/>
                  <a:pt x="514292" y="19331"/>
                </a:cubicBezTo>
                <a:cubicBezTo>
                  <a:pt x="565946" y="10797"/>
                  <a:pt x="618947" y="8551"/>
                  <a:pt x="671050" y="12593"/>
                </a:cubicBezTo>
                <a:cubicBezTo>
                  <a:pt x="703390" y="15288"/>
                  <a:pt x="735280" y="20678"/>
                  <a:pt x="766722" y="28314"/>
                </a:cubicBezTo>
                <a:lnTo>
                  <a:pt x="819831" y="46247"/>
                </a:lnTo>
                <a:lnTo>
                  <a:pt x="818376" y="45831"/>
                </a:lnTo>
                <a:cubicBezTo>
                  <a:pt x="814333" y="44484"/>
                  <a:pt x="807596" y="43136"/>
                  <a:pt x="800858" y="42238"/>
                </a:cubicBezTo>
                <a:cubicBezTo>
                  <a:pt x="794121" y="41340"/>
                  <a:pt x="786934" y="39992"/>
                  <a:pt x="781095" y="39992"/>
                </a:cubicBezTo>
                <a:cubicBezTo>
                  <a:pt x="769417" y="39992"/>
                  <a:pt x="763129" y="41340"/>
                  <a:pt x="775256" y="46281"/>
                </a:cubicBezTo>
                <a:cubicBezTo>
                  <a:pt x="807596" y="55713"/>
                  <a:pt x="842181" y="68739"/>
                  <a:pt x="874970" y="84909"/>
                </a:cubicBezTo>
                <a:cubicBezTo>
                  <a:pt x="907759" y="101079"/>
                  <a:pt x="938751" y="119943"/>
                  <a:pt x="964803" y="138359"/>
                </a:cubicBezTo>
                <a:cubicBezTo>
                  <a:pt x="977380" y="147792"/>
                  <a:pt x="989507" y="156775"/>
                  <a:pt x="999838" y="165758"/>
                </a:cubicBezTo>
                <a:cubicBezTo>
                  <a:pt x="1004778" y="170250"/>
                  <a:pt x="1009719" y="173843"/>
                  <a:pt x="1014211" y="177885"/>
                </a:cubicBezTo>
                <a:cubicBezTo>
                  <a:pt x="1018703" y="181928"/>
                  <a:pt x="1022745" y="185521"/>
                  <a:pt x="1026339" y="189115"/>
                </a:cubicBezTo>
                <a:cubicBezTo>
                  <a:pt x="1033525" y="195852"/>
                  <a:pt x="1038915" y="201691"/>
                  <a:pt x="1042957" y="205285"/>
                </a:cubicBezTo>
                <a:cubicBezTo>
                  <a:pt x="1044754" y="207081"/>
                  <a:pt x="1046102" y="208878"/>
                  <a:pt x="1047449" y="209776"/>
                </a:cubicBezTo>
                <a:cubicBezTo>
                  <a:pt x="1048347" y="210675"/>
                  <a:pt x="1048797" y="211573"/>
                  <a:pt x="1048797" y="211573"/>
                </a:cubicBezTo>
                <a:cubicBezTo>
                  <a:pt x="1049246" y="212471"/>
                  <a:pt x="1047000" y="211123"/>
                  <a:pt x="1042957" y="207530"/>
                </a:cubicBezTo>
                <a:cubicBezTo>
                  <a:pt x="1038915" y="203937"/>
                  <a:pt x="1033076" y="198098"/>
                  <a:pt x="1025440" y="191810"/>
                </a:cubicBezTo>
                <a:cubicBezTo>
                  <a:pt x="1021847" y="188665"/>
                  <a:pt x="1017355" y="185072"/>
                  <a:pt x="1012864" y="181030"/>
                </a:cubicBezTo>
                <a:cubicBezTo>
                  <a:pt x="1008372" y="176987"/>
                  <a:pt x="1003431" y="173394"/>
                  <a:pt x="998490" y="169351"/>
                </a:cubicBezTo>
                <a:cubicBezTo>
                  <a:pt x="988609" y="161266"/>
                  <a:pt x="977380" y="153182"/>
                  <a:pt x="966151" y="145097"/>
                </a:cubicBezTo>
                <a:cubicBezTo>
                  <a:pt x="943693" y="129376"/>
                  <a:pt x="920336" y="115002"/>
                  <a:pt x="902370" y="105570"/>
                </a:cubicBezTo>
                <a:cubicBezTo>
                  <a:pt x="897878" y="103324"/>
                  <a:pt x="893835" y="101079"/>
                  <a:pt x="890242" y="99282"/>
                </a:cubicBezTo>
                <a:cubicBezTo>
                  <a:pt x="886649" y="97485"/>
                  <a:pt x="883504" y="96138"/>
                  <a:pt x="881259" y="94790"/>
                </a:cubicBezTo>
                <a:cubicBezTo>
                  <a:pt x="876318" y="92544"/>
                  <a:pt x="874072" y="91646"/>
                  <a:pt x="874970" y="92095"/>
                </a:cubicBezTo>
                <a:cubicBezTo>
                  <a:pt x="880360" y="95239"/>
                  <a:pt x="886199" y="97934"/>
                  <a:pt x="891589" y="101528"/>
                </a:cubicBezTo>
                <a:cubicBezTo>
                  <a:pt x="896979" y="104672"/>
                  <a:pt x="902370" y="108265"/>
                  <a:pt x="907759" y="111409"/>
                </a:cubicBezTo>
                <a:cubicBezTo>
                  <a:pt x="896979" y="106019"/>
                  <a:pt x="886199" y="100629"/>
                  <a:pt x="876318" y="96587"/>
                </a:cubicBezTo>
                <a:cubicBezTo>
                  <a:pt x="870479" y="93892"/>
                  <a:pt x="864190" y="90748"/>
                  <a:pt x="857902" y="87604"/>
                </a:cubicBezTo>
                <a:cubicBezTo>
                  <a:pt x="851614" y="84909"/>
                  <a:pt x="844877" y="81764"/>
                  <a:pt x="838588" y="79069"/>
                </a:cubicBezTo>
                <a:cubicBezTo>
                  <a:pt x="832300" y="76374"/>
                  <a:pt x="826012" y="74129"/>
                  <a:pt x="820172" y="71883"/>
                </a:cubicBezTo>
                <a:cubicBezTo>
                  <a:pt x="814333" y="70086"/>
                  <a:pt x="809392" y="67841"/>
                  <a:pt x="805350" y="66942"/>
                </a:cubicBezTo>
                <a:cubicBezTo>
                  <a:pt x="776154" y="59306"/>
                  <a:pt x="745162" y="51671"/>
                  <a:pt x="712822" y="46281"/>
                </a:cubicBezTo>
                <a:cubicBezTo>
                  <a:pt x="708780" y="45831"/>
                  <a:pt x="704738" y="44933"/>
                  <a:pt x="700695" y="44484"/>
                </a:cubicBezTo>
                <a:cubicBezTo>
                  <a:pt x="696653" y="43586"/>
                  <a:pt x="692610" y="43136"/>
                  <a:pt x="688118" y="42687"/>
                </a:cubicBezTo>
                <a:cubicBezTo>
                  <a:pt x="680033" y="41789"/>
                  <a:pt x="671499" y="40891"/>
                  <a:pt x="662965" y="39992"/>
                </a:cubicBezTo>
                <a:cubicBezTo>
                  <a:pt x="654431" y="39543"/>
                  <a:pt x="646346" y="39094"/>
                  <a:pt x="637812" y="38645"/>
                </a:cubicBezTo>
                <a:cubicBezTo>
                  <a:pt x="629278" y="38196"/>
                  <a:pt x="620744" y="38645"/>
                  <a:pt x="612659" y="39094"/>
                </a:cubicBezTo>
                <a:cubicBezTo>
                  <a:pt x="609964" y="39094"/>
                  <a:pt x="607269" y="39094"/>
                  <a:pt x="604574" y="39543"/>
                </a:cubicBezTo>
                <a:cubicBezTo>
                  <a:pt x="601879" y="39992"/>
                  <a:pt x="599184" y="39992"/>
                  <a:pt x="596489" y="40441"/>
                </a:cubicBezTo>
                <a:cubicBezTo>
                  <a:pt x="591099" y="40891"/>
                  <a:pt x="585260" y="41340"/>
                  <a:pt x="579870" y="41789"/>
                </a:cubicBezTo>
                <a:cubicBezTo>
                  <a:pt x="574031" y="42238"/>
                  <a:pt x="568192" y="43136"/>
                  <a:pt x="562353" y="44035"/>
                </a:cubicBezTo>
                <a:cubicBezTo>
                  <a:pt x="556513" y="44933"/>
                  <a:pt x="550674" y="45831"/>
                  <a:pt x="544835" y="46730"/>
                </a:cubicBezTo>
                <a:cubicBezTo>
                  <a:pt x="521030" y="51221"/>
                  <a:pt x="496325" y="56611"/>
                  <a:pt x="472520" y="64247"/>
                </a:cubicBezTo>
                <a:cubicBezTo>
                  <a:pt x="472520" y="65146"/>
                  <a:pt x="466681" y="66493"/>
                  <a:pt x="461740" y="68289"/>
                </a:cubicBezTo>
                <a:cubicBezTo>
                  <a:pt x="456799" y="69637"/>
                  <a:pt x="452757" y="71434"/>
                  <a:pt x="457248" y="70984"/>
                </a:cubicBezTo>
                <a:lnTo>
                  <a:pt x="449786" y="73243"/>
                </a:lnTo>
                <a:lnTo>
                  <a:pt x="488256" y="63351"/>
                </a:lnTo>
                <a:lnTo>
                  <a:pt x="494791" y="62354"/>
                </a:lnTo>
                <a:lnTo>
                  <a:pt x="505309" y="59756"/>
                </a:lnTo>
                <a:lnTo>
                  <a:pt x="538193" y="54130"/>
                </a:lnTo>
                <a:lnTo>
                  <a:pt x="516089" y="56612"/>
                </a:lnTo>
                <a:cubicBezTo>
                  <a:pt x="501266" y="59307"/>
                  <a:pt x="486444" y="61552"/>
                  <a:pt x="472071" y="65146"/>
                </a:cubicBezTo>
                <a:cubicBezTo>
                  <a:pt x="552022" y="41789"/>
                  <a:pt x="637812" y="38645"/>
                  <a:pt x="721805" y="50323"/>
                </a:cubicBezTo>
                <a:cubicBezTo>
                  <a:pt x="764027" y="56612"/>
                  <a:pt x="811189" y="70985"/>
                  <a:pt x="853859" y="90299"/>
                </a:cubicBezTo>
                <a:cubicBezTo>
                  <a:pt x="896979" y="109164"/>
                  <a:pt x="935158" y="132969"/>
                  <a:pt x="963904" y="151834"/>
                </a:cubicBezTo>
                <a:cubicBezTo>
                  <a:pt x="964802" y="152733"/>
                  <a:pt x="966150" y="153182"/>
                  <a:pt x="967049" y="154080"/>
                </a:cubicBezTo>
                <a:cubicBezTo>
                  <a:pt x="1030380" y="203488"/>
                  <a:pt x="1084729" y="264574"/>
                  <a:pt x="1124705" y="334644"/>
                </a:cubicBezTo>
                <a:cubicBezTo>
                  <a:pt x="1165129" y="404264"/>
                  <a:pt x="1190732" y="482867"/>
                  <a:pt x="1197469" y="563268"/>
                </a:cubicBezTo>
                <a:cubicBezTo>
                  <a:pt x="1195672" y="569107"/>
                  <a:pt x="1192977" y="568658"/>
                  <a:pt x="1189834" y="564615"/>
                </a:cubicBezTo>
                <a:cubicBezTo>
                  <a:pt x="1181749" y="491851"/>
                  <a:pt x="1158841" y="417739"/>
                  <a:pt x="1123357" y="351712"/>
                </a:cubicBezTo>
                <a:lnTo>
                  <a:pt x="1098977" y="315540"/>
                </a:lnTo>
                <a:lnTo>
                  <a:pt x="1098205" y="313982"/>
                </a:lnTo>
                <a:lnTo>
                  <a:pt x="1096637" y="312069"/>
                </a:lnTo>
                <a:lnTo>
                  <a:pt x="1061485" y="259914"/>
                </a:lnTo>
                <a:lnTo>
                  <a:pt x="1021474" y="220294"/>
                </a:lnTo>
                <a:lnTo>
                  <a:pt x="1016906" y="214717"/>
                </a:lnTo>
                <a:lnTo>
                  <a:pt x="1008365" y="207313"/>
                </a:lnTo>
                <a:lnTo>
                  <a:pt x="986812" y="185971"/>
                </a:lnTo>
                <a:cubicBezTo>
                  <a:pt x="975582" y="176988"/>
                  <a:pt x="963904" y="168902"/>
                  <a:pt x="952675" y="160818"/>
                </a:cubicBezTo>
                <a:lnTo>
                  <a:pt x="932193" y="148017"/>
                </a:lnTo>
                <a:lnTo>
                  <a:pt x="968846" y="173057"/>
                </a:lnTo>
                <a:lnTo>
                  <a:pt x="1008365" y="207313"/>
                </a:lnTo>
                <a:lnTo>
                  <a:pt x="1021474" y="220294"/>
                </a:lnTo>
                <a:lnTo>
                  <a:pt x="1096637" y="312069"/>
                </a:lnTo>
                <a:lnTo>
                  <a:pt x="1098977" y="315540"/>
                </a:lnTo>
                <a:lnTo>
                  <a:pt x="1155473" y="429473"/>
                </a:lnTo>
                <a:cubicBezTo>
                  <a:pt x="1169958" y="470066"/>
                  <a:pt x="1179727" y="512288"/>
                  <a:pt x="1184444" y="554734"/>
                </a:cubicBezTo>
                <a:cubicBezTo>
                  <a:pt x="1183096" y="551589"/>
                  <a:pt x="1181300" y="547996"/>
                  <a:pt x="1179952" y="543954"/>
                </a:cubicBezTo>
                <a:cubicBezTo>
                  <a:pt x="1174113" y="503529"/>
                  <a:pt x="1163782" y="463553"/>
                  <a:pt x="1149858" y="426722"/>
                </a:cubicBezTo>
                <a:cubicBezTo>
                  <a:pt x="1135934" y="390340"/>
                  <a:pt x="1118417" y="357102"/>
                  <a:pt x="1099103" y="330152"/>
                </a:cubicBezTo>
                <a:cubicBezTo>
                  <a:pt x="1104942" y="340482"/>
                  <a:pt x="1110781" y="349466"/>
                  <a:pt x="1115273" y="358898"/>
                </a:cubicBezTo>
                <a:cubicBezTo>
                  <a:pt x="1120213" y="367882"/>
                  <a:pt x="1125154" y="376865"/>
                  <a:pt x="1129197" y="385848"/>
                </a:cubicBezTo>
                <a:cubicBezTo>
                  <a:pt x="1131443" y="390340"/>
                  <a:pt x="1133239" y="394831"/>
                  <a:pt x="1135485" y="399323"/>
                </a:cubicBezTo>
                <a:cubicBezTo>
                  <a:pt x="1137731" y="403815"/>
                  <a:pt x="1139527" y="408306"/>
                  <a:pt x="1141324" y="413247"/>
                </a:cubicBezTo>
                <a:cubicBezTo>
                  <a:pt x="1143121" y="417739"/>
                  <a:pt x="1145367" y="422680"/>
                  <a:pt x="1147163" y="427620"/>
                </a:cubicBezTo>
                <a:cubicBezTo>
                  <a:pt x="1148960" y="432561"/>
                  <a:pt x="1150757" y="437951"/>
                  <a:pt x="1152553" y="443341"/>
                </a:cubicBezTo>
                <a:cubicBezTo>
                  <a:pt x="1152104" y="443341"/>
                  <a:pt x="1151655" y="444239"/>
                  <a:pt x="1149858" y="440646"/>
                </a:cubicBezTo>
                <a:cubicBezTo>
                  <a:pt x="1160189" y="467596"/>
                  <a:pt x="1170071" y="500385"/>
                  <a:pt x="1175460" y="533174"/>
                </a:cubicBezTo>
                <a:lnTo>
                  <a:pt x="1168017" y="514950"/>
                </a:lnTo>
                <a:lnTo>
                  <a:pt x="1176086" y="567817"/>
                </a:lnTo>
                <a:cubicBezTo>
                  <a:pt x="1178048" y="587144"/>
                  <a:pt x="1179054" y="606754"/>
                  <a:pt x="1179054" y="626600"/>
                </a:cubicBezTo>
                <a:cubicBezTo>
                  <a:pt x="1179054" y="705981"/>
                  <a:pt x="1162966" y="781604"/>
                  <a:pt x="1133873" y="850388"/>
                </a:cubicBezTo>
                <a:lnTo>
                  <a:pt x="1127039" y="864575"/>
                </a:lnTo>
                <a:lnTo>
                  <a:pt x="1124649" y="872292"/>
                </a:lnTo>
                <a:cubicBezTo>
                  <a:pt x="1123470" y="876784"/>
                  <a:pt x="1123582" y="878581"/>
                  <a:pt x="1125603" y="876334"/>
                </a:cubicBezTo>
                <a:cubicBezTo>
                  <a:pt x="1128298" y="872741"/>
                  <a:pt x="1132341" y="864207"/>
                  <a:pt x="1136833" y="852978"/>
                </a:cubicBezTo>
                <a:cubicBezTo>
                  <a:pt x="1139078" y="847139"/>
                  <a:pt x="1141324" y="840850"/>
                  <a:pt x="1143570" y="834113"/>
                </a:cubicBezTo>
                <a:cubicBezTo>
                  <a:pt x="1144918" y="830520"/>
                  <a:pt x="1146265" y="827375"/>
                  <a:pt x="1147163" y="823333"/>
                </a:cubicBezTo>
                <a:cubicBezTo>
                  <a:pt x="1148062" y="819740"/>
                  <a:pt x="1149409" y="816147"/>
                  <a:pt x="1150308" y="812104"/>
                </a:cubicBezTo>
                <a:cubicBezTo>
                  <a:pt x="1151206" y="810307"/>
                  <a:pt x="1152104" y="808511"/>
                  <a:pt x="1153002" y="806265"/>
                </a:cubicBezTo>
                <a:cubicBezTo>
                  <a:pt x="1146714" y="826028"/>
                  <a:pt x="1148062" y="826477"/>
                  <a:pt x="1150308" y="825130"/>
                </a:cubicBezTo>
                <a:cubicBezTo>
                  <a:pt x="1152104" y="823782"/>
                  <a:pt x="1155698" y="820189"/>
                  <a:pt x="1151206" y="832316"/>
                </a:cubicBezTo>
                <a:cubicBezTo>
                  <a:pt x="1139527" y="863758"/>
                  <a:pt x="1125603" y="894750"/>
                  <a:pt x="1108086" y="923946"/>
                </a:cubicBezTo>
                <a:cubicBezTo>
                  <a:pt x="1090569" y="953591"/>
                  <a:pt x="1071255" y="980540"/>
                  <a:pt x="1050593" y="1005244"/>
                </a:cubicBezTo>
                <a:cubicBezTo>
                  <a:pt x="1045203" y="1011532"/>
                  <a:pt x="1040262" y="1017821"/>
                  <a:pt x="1034872" y="1023211"/>
                </a:cubicBezTo>
                <a:cubicBezTo>
                  <a:pt x="1029482" y="1029050"/>
                  <a:pt x="1024093" y="1034889"/>
                  <a:pt x="1018253" y="1040728"/>
                </a:cubicBezTo>
                <a:cubicBezTo>
                  <a:pt x="1012414" y="1046118"/>
                  <a:pt x="1007024" y="1051957"/>
                  <a:pt x="1001185" y="1057347"/>
                </a:cubicBezTo>
                <a:cubicBezTo>
                  <a:pt x="995346" y="1062737"/>
                  <a:pt x="989507" y="1067678"/>
                  <a:pt x="983668" y="1073068"/>
                </a:cubicBezTo>
                <a:cubicBezTo>
                  <a:pt x="959862" y="1093729"/>
                  <a:pt x="934260" y="1112594"/>
                  <a:pt x="907310" y="1129663"/>
                </a:cubicBezTo>
                <a:cubicBezTo>
                  <a:pt x="879911" y="1146731"/>
                  <a:pt x="850715" y="1161553"/>
                  <a:pt x="819274" y="1175028"/>
                </a:cubicBezTo>
                <a:cubicBezTo>
                  <a:pt x="813884" y="1177274"/>
                  <a:pt x="808494" y="1179969"/>
                  <a:pt x="802655" y="1181765"/>
                </a:cubicBezTo>
                <a:cubicBezTo>
                  <a:pt x="771663" y="1193444"/>
                  <a:pt x="740671" y="1201978"/>
                  <a:pt x="709229" y="1207817"/>
                </a:cubicBezTo>
                <a:cubicBezTo>
                  <a:pt x="693508" y="1210961"/>
                  <a:pt x="677788" y="1212757"/>
                  <a:pt x="661617" y="1214554"/>
                </a:cubicBezTo>
                <a:cubicBezTo>
                  <a:pt x="653533" y="1215004"/>
                  <a:pt x="645448" y="1215902"/>
                  <a:pt x="637812" y="1216351"/>
                </a:cubicBezTo>
                <a:cubicBezTo>
                  <a:pt x="629727" y="1216800"/>
                  <a:pt x="621642" y="1216800"/>
                  <a:pt x="613557" y="1216800"/>
                </a:cubicBezTo>
                <a:cubicBezTo>
                  <a:pt x="617599" y="1216351"/>
                  <a:pt x="622091" y="1215452"/>
                  <a:pt x="626134" y="1214554"/>
                </a:cubicBezTo>
                <a:cubicBezTo>
                  <a:pt x="574480" y="1215902"/>
                  <a:pt x="522377" y="1211410"/>
                  <a:pt x="471172" y="1200630"/>
                </a:cubicBezTo>
                <a:cubicBezTo>
                  <a:pt x="408739" y="1188503"/>
                  <a:pt x="348101" y="1165146"/>
                  <a:pt x="291507" y="1132357"/>
                </a:cubicBezTo>
                <a:cubicBezTo>
                  <a:pt x="234912" y="1099119"/>
                  <a:pt x="183259" y="1056000"/>
                  <a:pt x="139241" y="1002999"/>
                </a:cubicBezTo>
                <a:cubicBezTo>
                  <a:pt x="104880" y="961227"/>
                  <a:pt x="76582" y="915412"/>
                  <a:pt x="54538" y="866691"/>
                </a:cubicBezTo>
                <a:lnTo>
                  <a:pt x="43312" y="838759"/>
                </a:lnTo>
                <a:lnTo>
                  <a:pt x="41772" y="833215"/>
                </a:lnTo>
                <a:lnTo>
                  <a:pt x="38628" y="823333"/>
                </a:lnTo>
                <a:cubicBezTo>
                  <a:pt x="36382" y="817045"/>
                  <a:pt x="34137" y="810307"/>
                  <a:pt x="31890" y="804019"/>
                </a:cubicBezTo>
                <a:lnTo>
                  <a:pt x="27890" y="790785"/>
                </a:lnTo>
                <a:lnTo>
                  <a:pt x="20946" y="763555"/>
                </a:lnTo>
                <a:lnTo>
                  <a:pt x="14787" y="734563"/>
                </a:lnTo>
                <a:lnTo>
                  <a:pt x="10331" y="706551"/>
                </a:lnTo>
                <a:cubicBezTo>
                  <a:pt x="9432" y="699813"/>
                  <a:pt x="8534" y="693525"/>
                  <a:pt x="8085" y="686788"/>
                </a:cubicBezTo>
                <a:cubicBezTo>
                  <a:pt x="7636" y="680050"/>
                  <a:pt x="7187" y="673762"/>
                  <a:pt x="6737" y="667024"/>
                </a:cubicBezTo>
                <a:cubicBezTo>
                  <a:pt x="6288" y="663880"/>
                  <a:pt x="6288" y="660736"/>
                  <a:pt x="5839" y="657143"/>
                </a:cubicBezTo>
                <a:cubicBezTo>
                  <a:pt x="5839" y="653998"/>
                  <a:pt x="5839" y="650855"/>
                  <a:pt x="5390" y="647261"/>
                </a:cubicBezTo>
                <a:cubicBezTo>
                  <a:pt x="4941" y="640973"/>
                  <a:pt x="4941" y="634235"/>
                  <a:pt x="4492" y="627947"/>
                </a:cubicBezTo>
                <a:cubicBezTo>
                  <a:pt x="4042" y="602569"/>
                  <a:pt x="5053" y="577866"/>
                  <a:pt x="6850" y="554340"/>
                </a:cubicBezTo>
                <a:lnTo>
                  <a:pt x="13573" y="491106"/>
                </a:lnTo>
                <a:lnTo>
                  <a:pt x="13475" y="491402"/>
                </a:lnTo>
                <a:cubicBezTo>
                  <a:pt x="5839" y="529580"/>
                  <a:pt x="1796" y="567310"/>
                  <a:pt x="1347" y="604591"/>
                </a:cubicBezTo>
                <a:cubicBezTo>
                  <a:pt x="1572" y="565738"/>
                  <a:pt x="5390" y="526436"/>
                  <a:pt x="13419" y="487359"/>
                </a:cubicBezTo>
                <a:lnTo>
                  <a:pt x="19982" y="466989"/>
                </a:lnTo>
                <a:lnTo>
                  <a:pt x="16264" y="481383"/>
                </a:lnTo>
                <a:lnTo>
                  <a:pt x="17012" y="479330"/>
                </a:lnTo>
                <a:cubicBezTo>
                  <a:pt x="17854" y="477253"/>
                  <a:pt x="18640" y="475232"/>
                  <a:pt x="19763" y="471189"/>
                </a:cubicBezTo>
                <a:cubicBezTo>
                  <a:pt x="27399" y="441544"/>
                  <a:pt x="38179" y="412798"/>
                  <a:pt x="49408" y="385848"/>
                </a:cubicBezTo>
                <a:cubicBezTo>
                  <a:pt x="60637" y="358898"/>
                  <a:pt x="73663" y="333745"/>
                  <a:pt x="85790" y="309939"/>
                </a:cubicBezTo>
                <a:cubicBezTo>
                  <a:pt x="85116" y="309603"/>
                  <a:pt x="93033" y="297138"/>
                  <a:pt x="94381" y="293580"/>
                </a:cubicBezTo>
                <a:lnTo>
                  <a:pt x="93052" y="293760"/>
                </a:lnTo>
                <a:lnTo>
                  <a:pt x="72484" y="328335"/>
                </a:lnTo>
                <a:lnTo>
                  <a:pt x="38328" y="410046"/>
                </a:lnTo>
                <a:lnTo>
                  <a:pt x="50755" y="371475"/>
                </a:lnTo>
                <a:cubicBezTo>
                  <a:pt x="57942" y="355755"/>
                  <a:pt x="68272" y="331050"/>
                  <a:pt x="76357" y="315330"/>
                </a:cubicBezTo>
                <a:cubicBezTo>
                  <a:pt x="97019" y="275354"/>
                  <a:pt x="123969" y="236726"/>
                  <a:pt x="156308" y="201242"/>
                </a:cubicBezTo>
                <a:cubicBezTo>
                  <a:pt x="160351" y="197200"/>
                  <a:pt x="163944" y="192259"/>
                  <a:pt x="168436" y="188216"/>
                </a:cubicBezTo>
                <a:cubicBezTo>
                  <a:pt x="172928" y="184174"/>
                  <a:pt x="176970" y="179683"/>
                  <a:pt x="181462" y="175640"/>
                </a:cubicBezTo>
                <a:lnTo>
                  <a:pt x="188199" y="169351"/>
                </a:lnTo>
                <a:lnTo>
                  <a:pt x="194937" y="163513"/>
                </a:lnTo>
                <a:cubicBezTo>
                  <a:pt x="199878" y="159470"/>
                  <a:pt x="204369" y="155428"/>
                  <a:pt x="208861" y="151385"/>
                </a:cubicBezTo>
                <a:cubicBezTo>
                  <a:pt x="213352" y="147343"/>
                  <a:pt x="218293" y="143749"/>
                  <a:pt x="223234" y="139707"/>
                </a:cubicBezTo>
                <a:cubicBezTo>
                  <a:pt x="228175" y="136113"/>
                  <a:pt x="233116" y="132071"/>
                  <a:pt x="238056" y="128478"/>
                </a:cubicBezTo>
                <a:cubicBezTo>
                  <a:pt x="248387" y="121740"/>
                  <a:pt x="258269" y="114105"/>
                  <a:pt x="268599" y="107816"/>
                </a:cubicBezTo>
                <a:lnTo>
                  <a:pt x="261330" y="113555"/>
                </a:lnTo>
                <a:lnTo>
                  <a:pt x="311383" y="80922"/>
                </a:lnTo>
                <a:cubicBezTo>
                  <a:pt x="332157" y="69076"/>
                  <a:pt x="353716" y="58408"/>
                  <a:pt x="375950" y="48976"/>
                </a:cubicBezTo>
                <a:cubicBezTo>
                  <a:pt x="419968" y="30111"/>
                  <a:pt x="466681" y="16187"/>
                  <a:pt x="515190" y="8551"/>
                </a:cubicBezTo>
                <a:cubicBezTo>
                  <a:pt x="539221" y="4508"/>
                  <a:pt x="563700" y="1926"/>
                  <a:pt x="588460" y="74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4" name="Picture Placeholder 43">
            <a:extLst>
              <a:ext uri="{FF2B5EF4-FFF2-40B4-BE49-F238E27FC236}">
                <a16:creationId xmlns:a16="http://schemas.microsoft.com/office/drawing/2014/main" id="{B0647DC2-2116-4B0D-9D4C-B40032F4D8D7}"/>
              </a:ext>
            </a:extLst>
          </p:cNvPr>
          <p:cNvSpPr>
            <a:spLocks noGrp="1"/>
          </p:cNvSpPr>
          <p:nvPr>
            <p:ph type="pic" sz="quarter" idx="43" hasCustomPrompt="1"/>
          </p:nvPr>
        </p:nvSpPr>
        <p:spPr>
          <a:xfrm>
            <a:off x="8812249" y="2256300"/>
            <a:ext cx="1189394" cy="1216800"/>
          </a:xfrm>
          <a:custGeom>
            <a:avLst/>
            <a:gdLst>
              <a:gd name="connsiteX0" fmla="*/ 1112241 w 1189394"/>
              <a:gd name="connsiteY0" fmla="*/ 367329 h 1216800"/>
              <a:gd name="connsiteX1" fmla="*/ 1112656 w 1189394"/>
              <a:gd name="connsiteY1" fmla="*/ 367329 h 1216800"/>
              <a:gd name="connsiteX2" fmla="*/ 1120952 w 1189394"/>
              <a:gd name="connsiteY2" fmla="*/ 387240 h 1216800"/>
              <a:gd name="connsiteX3" fmla="*/ 1112241 w 1189394"/>
              <a:gd name="connsiteY3" fmla="*/ 367329 h 1216800"/>
              <a:gd name="connsiteX4" fmla="*/ 1145425 w 1189394"/>
              <a:gd name="connsiteY4" fmla="*/ 352812 h 1216800"/>
              <a:gd name="connsiteX5" fmla="*/ 1145840 w 1189394"/>
              <a:gd name="connsiteY5" fmla="*/ 352812 h 1216800"/>
              <a:gd name="connsiteX6" fmla="*/ 1154551 w 1189394"/>
              <a:gd name="connsiteY6" fmla="*/ 373966 h 1216800"/>
              <a:gd name="connsiteX7" fmla="*/ 1145425 w 1189394"/>
              <a:gd name="connsiteY7" fmla="*/ 352812 h 1216800"/>
              <a:gd name="connsiteX8" fmla="*/ 1078152 w 1189394"/>
              <a:gd name="connsiteY8" fmla="*/ 303780 h 1216800"/>
              <a:gd name="connsiteX9" fmla="*/ 1084035 w 1189394"/>
              <a:gd name="connsiteY9" fmla="*/ 312576 h 1216800"/>
              <a:gd name="connsiteX10" fmla="*/ 1083620 w 1189394"/>
              <a:gd name="connsiteY10" fmla="*/ 312576 h 1216800"/>
              <a:gd name="connsiteX11" fmla="*/ 1064718 w 1189394"/>
              <a:gd name="connsiteY11" fmla="*/ 283691 h 1216800"/>
              <a:gd name="connsiteX12" fmla="*/ 1069102 w 1189394"/>
              <a:gd name="connsiteY12" fmla="*/ 289762 h 1216800"/>
              <a:gd name="connsiteX13" fmla="*/ 1074080 w 1189394"/>
              <a:gd name="connsiteY13" fmla="*/ 297228 h 1216800"/>
              <a:gd name="connsiteX14" fmla="*/ 1078152 w 1189394"/>
              <a:gd name="connsiteY14" fmla="*/ 303780 h 1216800"/>
              <a:gd name="connsiteX15" fmla="*/ 166501 w 1189394"/>
              <a:gd name="connsiteY15" fmla="*/ 246208 h 1216800"/>
              <a:gd name="connsiteX16" fmla="*/ 158206 w 1189394"/>
              <a:gd name="connsiteY16" fmla="*/ 261141 h 1216800"/>
              <a:gd name="connsiteX17" fmla="*/ 150325 w 1189394"/>
              <a:gd name="connsiteY17" fmla="*/ 276903 h 1216800"/>
              <a:gd name="connsiteX18" fmla="*/ 146591 w 1189394"/>
              <a:gd name="connsiteY18" fmla="*/ 284784 h 1216800"/>
              <a:gd name="connsiteX19" fmla="*/ 142858 w 1189394"/>
              <a:gd name="connsiteY19" fmla="*/ 292666 h 1216800"/>
              <a:gd name="connsiteX20" fmla="*/ 135806 w 1189394"/>
              <a:gd name="connsiteY20" fmla="*/ 308843 h 1216800"/>
              <a:gd name="connsiteX21" fmla="*/ 58654 w 1189394"/>
              <a:gd name="connsiteY21" fmla="*/ 534493 h 1216800"/>
              <a:gd name="connsiteX22" fmla="*/ 57824 w 1189394"/>
              <a:gd name="connsiteY22" fmla="*/ 654370 h 1216800"/>
              <a:gd name="connsiteX23" fmla="*/ 82712 w 1189394"/>
              <a:gd name="connsiteY23" fmla="*/ 771758 h 1216800"/>
              <a:gd name="connsiteX24" fmla="*/ 204248 w 1189394"/>
              <a:gd name="connsiteY24" fmla="*/ 976668 h 1216800"/>
              <a:gd name="connsiteX25" fmla="*/ 400448 w 1189394"/>
              <a:gd name="connsiteY25" fmla="*/ 1111892 h 1216800"/>
              <a:gd name="connsiteX26" fmla="*/ 635224 w 1189394"/>
              <a:gd name="connsiteY26" fmla="*/ 1152128 h 1216800"/>
              <a:gd name="connsiteX27" fmla="*/ 865437 w 1189394"/>
              <a:gd name="connsiteY27" fmla="*/ 1090323 h 1216800"/>
              <a:gd name="connsiteX28" fmla="*/ 1048363 w 1189394"/>
              <a:gd name="connsiteY28" fmla="*/ 937677 h 1216800"/>
              <a:gd name="connsiteX29" fmla="*/ 1150817 w 1189394"/>
              <a:gd name="connsiteY29" fmla="*/ 722397 h 1216800"/>
              <a:gd name="connsiteX30" fmla="*/ 1166995 w 1189394"/>
              <a:gd name="connsiteY30" fmla="*/ 773832 h 1216800"/>
              <a:gd name="connsiteX31" fmla="*/ 1037578 w 1189394"/>
              <a:gd name="connsiteY31" fmla="*/ 992016 h 1216800"/>
              <a:gd name="connsiteX32" fmla="*/ 828934 w 1189394"/>
              <a:gd name="connsiteY32" fmla="*/ 1134291 h 1216800"/>
              <a:gd name="connsiteX33" fmla="*/ 580470 w 1189394"/>
              <a:gd name="connsiteY33" fmla="*/ 1174527 h 1216800"/>
              <a:gd name="connsiteX34" fmla="*/ 339473 w 1189394"/>
              <a:gd name="connsiteY34" fmla="*/ 1105670 h 1216800"/>
              <a:gd name="connsiteX35" fmla="*/ 151154 w 1189394"/>
              <a:gd name="connsiteY35" fmla="*/ 941825 h 1216800"/>
              <a:gd name="connsiteX36" fmla="*/ 50773 w 1189394"/>
              <a:gd name="connsiteY36" fmla="*/ 714515 h 1216800"/>
              <a:gd name="connsiteX37" fmla="*/ 56580 w 1189394"/>
              <a:gd name="connsiteY37" fmla="*/ 466881 h 1216800"/>
              <a:gd name="connsiteX38" fmla="*/ 99304 w 1189394"/>
              <a:gd name="connsiteY38" fmla="*/ 350322 h 1216800"/>
              <a:gd name="connsiteX39" fmla="*/ 166501 w 1189394"/>
              <a:gd name="connsiteY39" fmla="*/ 246208 h 1216800"/>
              <a:gd name="connsiteX40" fmla="*/ 1057903 w 1189394"/>
              <a:gd name="connsiteY40" fmla="*/ 215513 h 1216800"/>
              <a:gd name="connsiteX41" fmla="*/ 1060392 w 1189394"/>
              <a:gd name="connsiteY41" fmla="*/ 216757 h 1216800"/>
              <a:gd name="connsiteX42" fmla="*/ 1063295 w 1189394"/>
              <a:gd name="connsiteY42" fmla="*/ 218417 h 1216800"/>
              <a:gd name="connsiteX43" fmla="*/ 1074909 w 1189394"/>
              <a:gd name="connsiteY43" fmla="*/ 232935 h 1216800"/>
              <a:gd name="connsiteX44" fmla="*/ 1086109 w 1189394"/>
              <a:gd name="connsiteY44" fmla="*/ 247867 h 1216800"/>
              <a:gd name="connsiteX45" fmla="*/ 1100212 w 1189394"/>
              <a:gd name="connsiteY45" fmla="*/ 268607 h 1216800"/>
              <a:gd name="connsiteX46" fmla="*/ 1116804 w 1189394"/>
              <a:gd name="connsiteY46" fmla="*/ 295569 h 1216800"/>
              <a:gd name="connsiteX47" fmla="*/ 1124685 w 1189394"/>
              <a:gd name="connsiteY47" fmla="*/ 309672 h 1216800"/>
              <a:gd name="connsiteX48" fmla="*/ 1128419 w 1189394"/>
              <a:gd name="connsiteY48" fmla="*/ 316724 h 1216800"/>
              <a:gd name="connsiteX49" fmla="*/ 1131737 w 1189394"/>
              <a:gd name="connsiteY49" fmla="*/ 323775 h 1216800"/>
              <a:gd name="connsiteX50" fmla="*/ 1130907 w 1189394"/>
              <a:gd name="connsiteY50" fmla="*/ 323361 h 1216800"/>
              <a:gd name="connsiteX51" fmla="*/ 1123026 w 1189394"/>
              <a:gd name="connsiteY51" fmla="*/ 308843 h 1216800"/>
              <a:gd name="connsiteX52" fmla="*/ 1114730 w 1189394"/>
              <a:gd name="connsiteY52" fmla="*/ 294325 h 1216800"/>
              <a:gd name="connsiteX53" fmla="*/ 1096894 w 1189394"/>
              <a:gd name="connsiteY53" fmla="*/ 266119 h 1216800"/>
              <a:gd name="connsiteX54" fmla="*/ 1082791 w 1189394"/>
              <a:gd name="connsiteY54" fmla="*/ 246623 h 1216800"/>
              <a:gd name="connsiteX55" fmla="*/ 1070761 w 1189394"/>
              <a:gd name="connsiteY55" fmla="*/ 230861 h 1216800"/>
              <a:gd name="connsiteX56" fmla="*/ 1064539 w 1189394"/>
              <a:gd name="connsiteY56" fmla="*/ 222980 h 1216800"/>
              <a:gd name="connsiteX57" fmla="*/ 993194 w 1189394"/>
              <a:gd name="connsiteY57" fmla="*/ 199751 h 1216800"/>
              <a:gd name="connsiteX58" fmla="*/ 1000246 w 1189394"/>
              <a:gd name="connsiteY58" fmla="*/ 202654 h 1216800"/>
              <a:gd name="connsiteX59" fmla="*/ 1045407 w 1189394"/>
              <a:gd name="connsiteY59" fmla="*/ 254815 h 1216800"/>
              <a:gd name="connsiteX60" fmla="*/ 1064718 w 1189394"/>
              <a:gd name="connsiteY60" fmla="*/ 283691 h 1216800"/>
              <a:gd name="connsiteX61" fmla="*/ 1063710 w 1189394"/>
              <a:gd name="connsiteY61" fmla="*/ 282296 h 1216800"/>
              <a:gd name="connsiteX62" fmla="*/ 1053340 w 1189394"/>
              <a:gd name="connsiteY62" fmla="*/ 267363 h 1216800"/>
              <a:gd name="connsiteX63" fmla="*/ 1042140 w 1189394"/>
              <a:gd name="connsiteY63" fmla="*/ 253260 h 1216800"/>
              <a:gd name="connsiteX64" fmla="*/ 1036333 w 1189394"/>
              <a:gd name="connsiteY64" fmla="*/ 246208 h 1216800"/>
              <a:gd name="connsiteX65" fmla="*/ 1030526 w 1189394"/>
              <a:gd name="connsiteY65" fmla="*/ 239156 h 1216800"/>
              <a:gd name="connsiteX66" fmla="*/ 1018497 w 1189394"/>
              <a:gd name="connsiteY66" fmla="*/ 225468 h 1216800"/>
              <a:gd name="connsiteX67" fmla="*/ 993194 w 1189394"/>
              <a:gd name="connsiteY67" fmla="*/ 199751 h 1216800"/>
              <a:gd name="connsiteX68" fmla="*/ 609506 w 1189394"/>
              <a:gd name="connsiteY68" fmla="*/ 67015 h 1216800"/>
              <a:gd name="connsiteX69" fmla="*/ 1140448 w 1189394"/>
              <a:gd name="connsiteY69" fmla="*/ 597957 h 1216800"/>
              <a:gd name="connsiteX70" fmla="*/ 1137707 w 1189394"/>
              <a:gd name="connsiteY70" fmla="*/ 652243 h 1216800"/>
              <a:gd name="connsiteX71" fmla="*/ 1130495 w 1189394"/>
              <a:gd name="connsiteY71" fmla="*/ 699493 h 1216800"/>
              <a:gd name="connsiteX72" fmla="*/ 1131737 w 1189394"/>
              <a:gd name="connsiteY72" fmla="*/ 702071 h 1216800"/>
              <a:gd name="connsiteX73" fmla="*/ 1141277 w 1189394"/>
              <a:gd name="connsiteY73" fmla="*/ 726130 h 1216800"/>
              <a:gd name="connsiteX74" fmla="*/ 1048777 w 1189394"/>
              <a:gd name="connsiteY74" fmla="*/ 919841 h 1216800"/>
              <a:gd name="connsiteX75" fmla="*/ 889080 w 1189394"/>
              <a:gd name="connsiteY75" fmla="*/ 1062531 h 1216800"/>
              <a:gd name="connsiteX76" fmla="*/ 687488 w 1189394"/>
              <a:gd name="connsiteY76" fmla="*/ 1132217 h 1216800"/>
              <a:gd name="connsiteX77" fmla="*/ 475526 w 1189394"/>
              <a:gd name="connsiteY77" fmla="*/ 1118944 h 1216800"/>
              <a:gd name="connsiteX78" fmla="*/ 285963 w 1189394"/>
              <a:gd name="connsiteY78" fmla="*/ 1024784 h 1216800"/>
              <a:gd name="connsiteX79" fmla="*/ 147836 w 1189394"/>
              <a:gd name="connsiteY79" fmla="*/ 865502 h 1216800"/>
              <a:gd name="connsiteX80" fmla="*/ 82298 w 1189394"/>
              <a:gd name="connsiteY80" fmla="*/ 665984 h 1216800"/>
              <a:gd name="connsiteX81" fmla="*/ 81370 w 1189394"/>
              <a:gd name="connsiteY81" fmla="*/ 652662 h 1216800"/>
              <a:gd name="connsiteX82" fmla="*/ 81306 w 1189394"/>
              <a:gd name="connsiteY82" fmla="*/ 652243 h 1216800"/>
              <a:gd name="connsiteX83" fmla="*/ 81214 w 1189394"/>
              <a:gd name="connsiteY83" fmla="*/ 650428 h 1216800"/>
              <a:gd name="connsiteX84" fmla="*/ 78642 w 1189394"/>
              <a:gd name="connsiteY84" fmla="*/ 613499 h 1216800"/>
              <a:gd name="connsiteX85" fmla="*/ 78895 w 1189394"/>
              <a:gd name="connsiteY85" fmla="*/ 604502 h 1216800"/>
              <a:gd name="connsiteX86" fmla="*/ 78565 w 1189394"/>
              <a:gd name="connsiteY86" fmla="*/ 597957 h 1216800"/>
              <a:gd name="connsiteX87" fmla="*/ 79725 w 1189394"/>
              <a:gd name="connsiteY87" fmla="*/ 574974 h 1216800"/>
              <a:gd name="connsiteX88" fmla="*/ 80120 w 1189394"/>
              <a:gd name="connsiteY88" fmla="*/ 560937 h 1216800"/>
              <a:gd name="connsiteX89" fmla="*/ 80642 w 1189394"/>
              <a:gd name="connsiteY89" fmla="*/ 556824 h 1216800"/>
              <a:gd name="connsiteX90" fmla="*/ 81306 w 1189394"/>
              <a:gd name="connsiteY90" fmla="*/ 543672 h 1216800"/>
              <a:gd name="connsiteX91" fmla="*/ 609506 w 1189394"/>
              <a:gd name="connsiteY91" fmla="*/ 67015 h 1216800"/>
              <a:gd name="connsiteX92" fmla="*/ 358553 w 1189394"/>
              <a:gd name="connsiteY92" fmla="*/ 49179 h 1216800"/>
              <a:gd name="connsiteX93" fmla="*/ 300897 w 1189394"/>
              <a:gd name="connsiteY93" fmla="*/ 90244 h 1216800"/>
              <a:gd name="connsiteX94" fmla="*/ 188071 w 1189394"/>
              <a:gd name="connsiteY94" fmla="*/ 179011 h 1216800"/>
              <a:gd name="connsiteX95" fmla="*/ 99719 w 1189394"/>
              <a:gd name="connsiteY95" fmla="*/ 291836 h 1216800"/>
              <a:gd name="connsiteX96" fmla="*/ 40818 w 1189394"/>
              <a:gd name="connsiteY96" fmla="*/ 422912 h 1216800"/>
              <a:gd name="connsiteX97" fmla="*/ 15515 w 1189394"/>
              <a:gd name="connsiteY97" fmla="*/ 563944 h 1216800"/>
              <a:gd name="connsiteX98" fmla="*/ 24226 w 1189394"/>
              <a:gd name="connsiteY98" fmla="*/ 707049 h 1216800"/>
              <a:gd name="connsiteX99" fmla="*/ 31692 w 1189394"/>
              <a:gd name="connsiteY99" fmla="*/ 742307 h 1216800"/>
              <a:gd name="connsiteX100" fmla="*/ 36255 w 1189394"/>
              <a:gd name="connsiteY100" fmla="*/ 759729 h 1216800"/>
              <a:gd name="connsiteX101" fmla="*/ 41233 w 1189394"/>
              <a:gd name="connsiteY101" fmla="*/ 777150 h 1216800"/>
              <a:gd name="connsiteX102" fmla="*/ 66950 w 1189394"/>
              <a:gd name="connsiteY102" fmla="*/ 844347 h 1216800"/>
              <a:gd name="connsiteX103" fmla="*/ 100549 w 1189394"/>
              <a:gd name="connsiteY103" fmla="*/ 907812 h 1216800"/>
              <a:gd name="connsiteX104" fmla="*/ 141614 w 1189394"/>
              <a:gd name="connsiteY104" fmla="*/ 966713 h 1216800"/>
              <a:gd name="connsiteX105" fmla="*/ 189316 w 1189394"/>
              <a:gd name="connsiteY105" fmla="*/ 1020637 h 1216800"/>
              <a:gd name="connsiteX106" fmla="*/ 243239 w 1189394"/>
              <a:gd name="connsiteY106" fmla="*/ 1067924 h 1216800"/>
              <a:gd name="connsiteX107" fmla="*/ 302141 w 1189394"/>
              <a:gd name="connsiteY107" fmla="*/ 1108989 h 1216800"/>
              <a:gd name="connsiteX108" fmla="*/ 317903 w 1189394"/>
              <a:gd name="connsiteY108" fmla="*/ 1118114 h 1216800"/>
              <a:gd name="connsiteX109" fmla="*/ 325784 w 1189394"/>
              <a:gd name="connsiteY109" fmla="*/ 1122677 h 1216800"/>
              <a:gd name="connsiteX110" fmla="*/ 333665 w 1189394"/>
              <a:gd name="connsiteY110" fmla="*/ 1126825 h 1216800"/>
              <a:gd name="connsiteX111" fmla="*/ 349843 w 1189394"/>
              <a:gd name="connsiteY111" fmla="*/ 1135121 h 1216800"/>
              <a:gd name="connsiteX112" fmla="*/ 366020 w 1189394"/>
              <a:gd name="connsiteY112" fmla="*/ 1142588 h 1216800"/>
              <a:gd name="connsiteX113" fmla="*/ 433217 w 1189394"/>
              <a:gd name="connsiteY113" fmla="*/ 1168305 h 1216800"/>
              <a:gd name="connsiteX114" fmla="*/ 503318 w 1189394"/>
              <a:gd name="connsiteY114" fmla="*/ 1185312 h 1216800"/>
              <a:gd name="connsiteX115" fmla="*/ 787454 w 1189394"/>
              <a:gd name="connsiteY115" fmla="*/ 1167890 h 1216800"/>
              <a:gd name="connsiteX116" fmla="*/ 918116 w 1189394"/>
              <a:gd name="connsiteY116" fmla="*/ 1108574 h 1216800"/>
              <a:gd name="connsiteX117" fmla="*/ 1030941 w 1189394"/>
              <a:gd name="connsiteY117" fmla="*/ 1019807 h 1216800"/>
              <a:gd name="connsiteX118" fmla="*/ 1119293 w 1189394"/>
              <a:gd name="connsiteY118" fmla="*/ 906982 h 1216800"/>
              <a:gd name="connsiteX119" fmla="*/ 1178194 w 1189394"/>
              <a:gd name="connsiteY119" fmla="*/ 775906 h 1216800"/>
              <a:gd name="connsiteX120" fmla="*/ 1189394 w 1189394"/>
              <a:gd name="connsiteY120" fmla="*/ 831074 h 1216800"/>
              <a:gd name="connsiteX121" fmla="*/ 1174046 w 1189394"/>
              <a:gd name="connsiteY121" fmla="*/ 865917 h 1216800"/>
              <a:gd name="connsiteX122" fmla="*/ 1165336 w 1189394"/>
              <a:gd name="connsiteY122" fmla="*/ 882924 h 1216800"/>
              <a:gd name="connsiteX123" fmla="*/ 1156210 w 1189394"/>
              <a:gd name="connsiteY123" fmla="*/ 899516 h 1216800"/>
              <a:gd name="connsiteX124" fmla="*/ 1136714 w 1189394"/>
              <a:gd name="connsiteY124" fmla="*/ 931870 h 1216800"/>
              <a:gd name="connsiteX125" fmla="*/ 1126345 w 1189394"/>
              <a:gd name="connsiteY125" fmla="*/ 947632 h 1216800"/>
              <a:gd name="connsiteX126" fmla="*/ 1115145 w 1189394"/>
              <a:gd name="connsiteY126" fmla="*/ 962980 h 1216800"/>
              <a:gd name="connsiteX127" fmla="*/ 1011445 w 1189394"/>
              <a:gd name="connsiteY127" fmla="*/ 1073316 h 1216800"/>
              <a:gd name="connsiteX128" fmla="*/ 741412 w 1189394"/>
              <a:gd name="connsiteY128" fmla="*/ 1203978 h 1216800"/>
              <a:gd name="connsiteX129" fmla="*/ 591670 w 1189394"/>
              <a:gd name="connsiteY129" fmla="*/ 1216422 h 1216800"/>
              <a:gd name="connsiteX130" fmla="*/ 516591 w 1189394"/>
              <a:gd name="connsiteY130" fmla="*/ 1209370 h 1216800"/>
              <a:gd name="connsiteX131" fmla="*/ 497925 w 1189394"/>
              <a:gd name="connsiteY131" fmla="*/ 1206052 h 1216800"/>
              <a:gd name="connsiteX132" fmla="*/ 479674 w 1189394"/>
              <a:gd name="connsiteY132" fmla="*/ 1202319 h 1216800"/>
              <a:gd name="connsiteX133" fmla="*/ 443172 w 1189394"/>
              <a:gd name="connsiteY133" fmla="*/ 1192778 h 1216800"/>
              <a:gd name="connsiteX134" fmla="*/ 425336 w 1189394"/>
              <a:gd name="connsiteY134" fmla="*/ 1187386 h 1216800"/>
              <a:gd name="connsiteX135" fmla="*/ 407499 w 1189394"/>
              <a:gd name="connsiteY135" fmla="*/ 1181164 h 1216800"/>
              <a:gd name="connsiteX136" fmla="*/ 372242 w 1189394"/>
              <a:gd name="connsiteY136" fmla="*/ 1167476 h 1216800"/>
              <a:gd name="connsiteX137" fmla="*/ 355235 w 1189394"/>
              <a:gd name="connsiteY137" fmla="*/ 1159594 h 1216800"/>
              <a:gd name="connsiteX138" fmla="*/ 338228 w 1189394"/>
              <a:gd name="connsiteY138" fmla="*/ 1151298 h 1216800"/>
              <a:gd name="connsiteX139" fmla="*/ 305044 w 1189394"/>
              <a:gd name="connsiteY139" fmla="*/ 1133462 h 1216800"/>
              <a:gd name="connsiteX140" fmla="*/ 288867 w 1189394"/>
              <a:gd name="connsiteY140" fmla="*/ 1123922 h 1216800"/>
              <a:gd name="connsiteX141" fmla="*/ 273105 w 1189394"/>
              <a:gd name="connsiteY141" fmla="*/ 1113552 h 1216800"/>
              <a:gd name="connsiteX142" fmla="*/ 265224 w 1189394"/>
              <a:gd name="connsiteY142" fmla="*/ 1108574 h 1216800"/>
              <a:gd name="connsiteX143" fmla="*/ 257757 w 1189394"/>
              <a:gd name="connsiteY143" fmla="*/ 1103182 h 1216800"/>
              <a:gd name="connsiteX144" fmla="*/ 242410 w 1189394"/>
              <a:gd name="connsiteY144" fmla="*/ 1091982 h 1216800"/>
              <a:gd name="connsiteX145" fmla="*/ 185583 w 1189394"/>
              <a:gd name="connsiteY145" fmla="*/ 1043036 h 1216800"/>
              <a:gd name="connsiteX146" fmla="*/ 134977 w 1189394"/>
              <a:gd name="connsiteY146" fmla="*/ 987868 h 1216800"/>
              <a:gd name="connsiteX147" fmla="*/ 91838 w 1189394"/>
              <a:gd name="connsiteY147" fmla="*/ 926893 h 1216800"/>
              <a:gd name="connsiteX148" fmla="*/ 73172 w 1189394"/>
              <a:gd name="connsiteY148" fmla="*/ 894538 h 1216800"/>
              <a:gd name="connsiteX149" fmla="*/ 64462 w 1189394"/>
              <a:gd name="connsiteY149" fmla="*/ 877946 h 1216800"/>
              <a:gd name="connsiteX150" fmla="*/ 56166 w 1189394"/>
              <a:gd name="connsiteY150" fmla="*/ 861354 h 1216800"/>
              <a:gd name="connsiteX151" fmla="*/ 48699 w 1189394"/>
              <a:gd name="connsiteY151" fmla="*/ 844347 h 1216800"/>
              <a:gd name="connsiteX152" fmla="*/ 44966 w 1189394"/>
              <a:gd name="connsiteY152" fmla="*/ 835637 h 1216800"/>
              <a:gd name="connsiteX153" fmla="*/ 41647 w 1189394"/>
              <a:gd name="connsiteY153" fmla="*/ 826926 h 1216800"/>
              <a:gd name="connsiteX154" fmla="*/ 35011 w 1189394"/>
              <a:gd name="connsiteY154" fmla="*/ 809504 h 1216800"/>
              <a:gd name="connsiteX155" fmla="*/ 29204 w 1189394"/>
              <a:gd name="connsiteY155" fmla="*/ 791668 h 1216800"/>
              <a:gd name="connsiteX156" fmla="*/ 18834 w 1189394"/>
              <a:gd name="connsiteY156" fmla="*/ 755996 h 1216800"/>
              <a:gd name="connsiteX157" fmla="*/ 14686 w 1189394"/>
              <a:gd name="connsiteY157" fmla="*/ 737744 h 1216800"/>
              <a:gd name="connsiteX158" fmla="*/ 10952 w 1189394"/>
              <a:gd name="connsiteY158" fmla="*/ 719493 h 1216800"/>
              <a:gd name="connsiteX159" fmla="*/ 1412 w 1189394"/>
              <a:gd name="connsiteY159" fmla="*/ 645659 h 1216800"/>
              <a:gd name="connsiteX160" fmla="*/ 9293 w 1189394"/>
              <a:gd name="connsiteY160" fmla="*/ 497576 h 1216800"/>
              <a:gd name="connsiteX161" fmla="*/ 12612 w 1189394"/>
              <a:gd name="connsiteY161" fmla="*/ 479325 h 1216800"/>
              <a:gd name="connsiteX162" fmla="*/ 16760 w 1189394"/>
              <a:gd name="connsiteY162" fmla="*/ 461074 h 1216800"/>
              <a:gd name="connsiteX163" fmla="*/ 21323 w 1189394"/>
              <a:gd name="connsiteY163" fmla="*/ 443238 h 1216800"/>
              <a:gd name="connsiteX164" fmla="*/ 26715 w 1189394"/>
              <a:gd name="connsiteY164" fmla="*/ 425401 h 1216800"/>
              <a:gd name="connsiteX165" fmla="*/ 29204 w 1189394"/>
              <a:gd name="connsiteY165" fmla="*/ 416691 h 1216800"/>
              <a:gd name="connsiteX166" fmla="*/ 32107 w 1189394"/>
              <a:gd name="connsiteY166" fmla="*/ 407565 h 1216800"/>
              <a:gd name="connsiteX167" fmla="*/ 38329 w 1189394"/>
              <a:gd name="connsiteY167" fmla="*/ 390144 h 1216800"/>
              <a:gd name="connsiteX168" fmla="*/ 45381 w 1189394"/>
              <a:gd name="connsiteY168" fmla="*/ 372722 h 1216800"/>
              <a:gd name="connsiteX169" fmla="*/ 52432 w 1189394"/>
              <a:gd name="connsiteY169" fmla="*/ 355715 h 1216800"/>
              <a:gd name="connsiteX170" fmla="*/ 68610 w 1189394"/>
              <a:gd name="connsiteY170" fmla="*/ 322531 h 1216800"/>
              <a:gd name="connsiteX171" fmla="*/ 77320 w 1189394"/>
              <a:gd name="connsiteY171" fmla="*/ 306354 h 1216800"/>
              <a:gd name="connsiteX172" fmla="*/ 86861 w 1189394"/>
              <a:gd name="connsiteY172" fmla="*/ 290177 h 1216800"/>
              <a:gd name="connsiteX173" fmla="*/ 96816 w 1189394"/>
              <a:gd name="connsiteY173" fmla="*/ 274415 h 1216800"/>
              <a:gd name="connsiteX174" fmla="*/ 106771 w 1189394"/>
              <a:gd name="connsiteY174" fmla="*/ 259067 h 1216800"/>
              <a:gd name="connsiteX175" fmla="*/ 117556 w 1189394"/>
              <a:gd name="connsiteY175" fmla="*/ 244135 h 1216800"/>
              <a:gd name="connsiteX176" fmla="*/ 128755 w 1189394"/>
              <a:gd name="connsiteY176" fmla="*/ 229202 h 1216800"/>
              <a:gd name="connsiteX177" fmla="*/ 232455 w 1189394"/>
              <a:gd name="connsiteY177" fmla="*/ 125087 h 1216800"/>
              <a:gd name="connsiteX178" fmla="*/ 358553 w 1189394"/>
              <a:gd name="connsiteY178" fmla="*/ 49179 h 1216800"/>
              <a:gd name="connsiteX179" fmla="*/ 818565 w 1189394"/>
              <a:gd name="connsiteY179" fmla="*/ 47520 h 1216800"/>
              <a:gd name="connsiteX180" fmla="*/ 841378 w 1189394"/>
              <a:gd name="connsiteY180" fmla="*/ 54157 h 1216800"/>
              <a:gd name="connsiteX181" fmla="*/ 864192 w 1189394"/>
              <a:gd name="connsiteY181" fmla="*/ 62038 h 1216800"/>
              <a:gd name="connsiteX182" fmla="*/ 1047948 w 1189394"/>
              <a:gd name="connsiteY182" fmla="*/ 200166 h 1216800"/>
              <a:gd name="connsiteX183" fmla="*/ 1035089 w 1189394"/>
              <a:gd name="connsiteY183" fmla="*/ 188552 h 1216800"/>
              <a:gd name="connsiteX184" fmla="*/ 1021816 w 1189394"/>
              <a:gd name="connsiteY184" fmla="*/ 177352 h 1216800"/>
              <a:gd name="connsiteX185" fmla="*/ 818565 w 1189394"/>
              <a:gd name="connsiteY185" fmla="*/ 47520 h 1216800"/>
              <a:gd name="connsiteX186" fmla="*/ 695369 w 1189394"/>
              <a:gd name="connsiteY186" fmla="*/ 46691 h 1216800"/>
              <a:gd name="connsiteX187" fmla="*/ 704909 w 1189394"/>
              <a:gd name="connsiteY187" fmla="*/ 46691 h 1216800"/>
              <a:gd name="connsiteX188" fmla="*/ 722331 w 1189394"/>
              <a:gd name="connsiteY188" fmla="*/ 50009 h 1216800"/>
              <a:gd name="connsiteX189" fmla="*/ 739752 w 1189394"/>
              <a:gd name="connsiteY189" fmla="*/ 54157 h 1216800"/>
              <a:gd name="connsiteX190" fmla="*/ 748463 w 1189394"/>
              <a:gd name="connsiteY190" fmla="*/ 56231 h 1216800"/>
              <a:gd name="connsiteX191" fmla="*/ 757174 w 1189394"/>
              <a:gd name="connsiteY191" fmla="*/ 58719 h 1216800"/>
              <a:gd name="connsiteX192" fmla="*/ 774181 w 1189394"/>
              <a:gd name="connsiteY192" fmla="*/ 63697 h 1216800"/>
              <a:gd name="connsiteX193" fmla="*/ 840549 w 1189394"/>
              <a:gd name="connsiteY193" fmla="*/ 89830 h 1216800"/>
              <a:gd name="connsiteX194" fmla="*/ 960840 w 1189394"/>
              <a:gd name="connsiteY194" fmla="*/ 166152 h 1216800"/>
              <a:gd name="connsiteX195" fmla="*/ 951715 w 1189394"/>
              <a:gd name="connsiteY195" fmla="*/ 161589 h 1216800"/>
              <a:gd name="connsiteX196" fmla="*/ 947567 w 1189394"/>
              <a:gd name="connsiteY196" fmla="*/ 159101 h 1216800"/>
              <a:gd name="connsiteX197" fmla="*/ 667163 w 1189394"/>
              <a:gd name="connsiteY197" fmla="*/ 47105 h 1216800"/>
              <a:gd name="connsiteX198" fmla="*/ 685829 w 1189394"/>
              <a:gd name="connsiteY198" fmla="*/ 47105 h 1216800"/>
              <a:gd name="connsiteX199" fmla="*/ 609506 w 1189394"/>
              <a:gd name="connsiteY199" fmla="*/ 35491 h 1216800"/>
              <a:gd name="connsiteX200" fmla="*/ 587107 w 1189394"/>
              <a:gd name="connsiteY200" fmla="*/ 38809 h 1216800"/>
              <a:gd name="connsiteX201" fmla="*/ 581300 w 1189394"/>
              <a:gd name="connsiteY201" fmla="*/ 39639 h 1216800"/>
              <a:gd name="connsiteX202" fmla="*/ 575492 w 1189394"/>
              <a:gd name="connsiteY202" fmla="*/ 40883 h 1216800"/>
              <a:gd name="connsiteX203" fmla="*/ 564293 w 1189394"/>
              <a:gd name="connsiteY203" fmla="*/ 43372 h 1216800"/>
              <a:gd name="connsiteX204" fmla="*/ 371827 w 1189394"/>
              <a:gd name="connsiteY204" fmla="*/ 94807 h 1216800"/>
              <a:gd name="connsiteX205" fmla="*/ 210055 w 1189394"/>
              <a:gd name="connsiteY205" fmla="*/ 210536 h 1216800"/>
              <a:gd name="connsiteX206" fmla="*/ 272690 w 1189394"/>
              <a:gd name="connsiteY206" fmla="*/ 142509 h 1216800"/>
              <a:gd name="connsiteX207" fmla="*/ 349428 w 1189394"/>
              <a:gd name="connsiteY207" fmla="*/ 95636 h 1216800"/>
              <a:gd name="connsiteX208" fmla="*/ 390492 w 1189394"/>
              <a:gd name="connsiteY208" fmla="*/ 76971 h 1216800"/>
              <a:gd name="connsiteX209" fmla="*/ 411647 w 1189394"/>
              <a:gd name="connsiteY209" fmla="*/ 69089 h 1216800"/>
              <a:gd name="connsiteX210" fmla="*/ 432802 w 1189394"/>
              <a:gd name="connsiteY210" fmla="*/ 62038 h 1216800"/>
              <a:gd name="connsiteX211" fmla="*/ 520324 w 1189394"/>
              <a:gd name="connsiteY211" fmla="*/ 41713 h 1216800"/>
              <a:gd name="connsiteX212" fmla="*/ 609506 w 1189394"/>
              <a:gd name="connsiteY212" fmla="*/ 35491 h 1216800"/>
              <a:gd name="connsiteX213" fmla="*/ 593335 w 1189394"/>
              <a:gd name="connsiteY213" fmla="*/ 97 h 1216800"/>
              <a:gd name="connsiteX214" fmla="*/ 776670 w 1189394"/>
              <a:gd name="connsiteY214" fmla="*/ 25121 h 1216800"/>
              <a:gd name="connsiteX215" fmla="*/ 761322 w 1189394"/>
              <a:gd name="connsiteY215" fmla="*/ 22632 h 1216800"/>
              <a:gd name="connsiteX216" fmla="*/ 745145 w 1189394"/>
              <a:gd name="connsiteY216" fmla="*/ 20973 h 1216800"/>
              <a:gd name="connsiteX217" fmla="*/ 702006 w 1189394"/>
              <a:gd name="connsiteY217" fmla="*/ 12262 h 1216800"/>
              <a:gd name="connsiteX218" fmla="*/ 680022 w 1189394"/>
              <a:gd name="connsiteY218" fmla="*/ 9359 h 1216800"/>
              <a:gd name="connsiteX219" fmla="*/ 658037 w 1189394"/>
              <a:gd name="connsiteY219" fmla="*/ 7284 h 1216800"/>
              <a:gd name="connsiteX220" fmla="*/ 636053 w 1189394"/>
              <a:gd name="connsiteY220" fmla="*/ 5625 h 1216800"/>
              <a:gd name="connsiteX221" fmla="*/ 614069 w 1189394"/>
              <a:gd name="connsiteY221" fmla="*/ 4796 h 1216800"/>
              <a:gd name="connsiteX222" fmla="*/ 592085 w 1189394"/>
              <a:gd name="connsiteY222" fmla="*/ 5211 h 1216800"/>
              <a:gd name="connsiteX223" fmla="*/ 580885 w 1189394"/>
              <a:gd name="connsiteY223" fmla="*/ 5625 h 1216800"/>
              <a:gd name="connsiteX224" fmla="*/ 570100 w 1189394"/>
              <a:gd name="connsiteY224" fmla="*/ 6455 h 1216800"/>
              <a:gd name="connsiteX225" fmla="*/ 397959 w 1189394"/>
              <a:gd name="connsiteY225" fmla="*/ 42957 h 1216800"/>
              <a:gd name="connsiteX226" fmla="*/ 405840 w 1189394"/>
              <a:gd name="connsiteY226" fmla="*/ 38809 h 1216800"/>
              <a:gd name="connsiteX227" fmla="*/ 412062 w 1189394"/>
              <a:gd name="connsiteY227" fmla="*/ 35906 h 1216800"/>
              <a:gd name="connsiteX228" fmla="*/ 427825 w 1189394"/>
              <a:gd name="connsiteY228" fmla="*/ 28854 h 1216800"/>
              <a:gd name="connsiteX229" fmla="*/ 441513 w 1189394"/>
              <a:gd name="connsiteY229" fmla="*/ 23876 h 1216800"/>
              <a:gd name="connsiteX230" fmla="*/ 461838 w 1189394"/>
              <a:gd name="connsiteY230" fmla="*/ 17655 h 1216800"/>
              <a:gd name="connsiteX231" fmla="*/ 491289 w 1189394"/>
              <a:gd name="connsiteY231" fmla="*/ 10603 h 1216800"/>
              <a:gd name="connsiteX232" fmla="*/ 509955 w 1189394"/>
              <a:gd name="connsiteY232" fmla="*/ 7284 h 1216800"/>
              <a:gd name="connsiteX233" fmla="*/ 520324 w 1189394"/>
              <a:gd name="connsiteY233" fmla="*/ 5625 h 1216800"/>
              <a:gd name="connsiteX234" fmla="*/ 531524 w 1189394"/>
              <a:gd name="connsiteY234" fmla="*/ 4381 h 1216800"/>
              <a:gd name="connsiteX235" fmla="*/ 593335 w 1189394"/>
              <a:gd name="connsiteY235" fmla="*/ 9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89394" h="1216800">
                <a:moveTo>
                  <a:pt x="1112241" y="367329"/>
                </a:moveTo>
                <a:cubicBezTo>
                  <a:pt x="1112241" y="367329"/>
                  <a:pt x="1112656" y="367329"/>
                  <a:pt x="1112656" y="367329"/>
                </a:cubicBezTo>
                <a:cubicBezTo>
                  <a:pt x="1115560" y="373966"/>
                  <a:pt x="1118463" y="380188"/>
                  <a:pt x="1120952" y="387240"/>
                </a:cubicBezTo>
                <a:cubicBezTo>
                  <a:pt x="1118463" y="380188"/>
                  <a:pt x="1115145" y="373966"/>
                  <a:pt x="1112241" y="367329"/>
                </a:cubicBezTo>
                <a:close/>
                <a:moveTo>
                  <a:pt x="1145425" y="352812"/>
                </a:moveTo>
                <a:cubicBezTo>
                  <a:pt x="1145425" y="352812"/>
                  <a:pt x="1145840" y="352812"/>
                  <a:pt x="1145840" y="352812"/>
                </a:cubicBezTo>
                <a:cubicBezTo>
                  <a:pt x="1148744" y="359863"/>
                  <a:pt x="1152062" y="366500"/>
                  <a:pt x="1154551" y="373966"/>
                </a:cubicBezTo>
                <a:cubicBezTo>
                  <a:pt x="1152062" y="366500"/>
                  <a:pt x="1148329" y="359863"/>
                  <a:pt x="1145425" y="352812"/>
                </a:cubicBezTo>
                <a:close/>
                <a:moveTo>
                  <a:pt x="1078152" y="303780"/>
                </a:moveTo>
                <a:lnTo>
                  <a:pt x="1084035" y="312576"/>
                </a:lnTo>
                <a:cubicBezTo>
                  <a:pt x="1084035" y="312576"/>
                  <a:pt x="1083620" y="312576"/>
                  <a:pt x="1083620" y="312576"/>
                </a:cubicBezTo>
                <a:close/>
                <a:moveTo>
                  <a:pt x="1064718" y="283691"/>
                </a:moveTo>
                <a:lnTo>
                  <a:pt x="1069102" y="289762"/>
                </a:lnTo>
                <a:lnTo>
                  <a:pt x="1074080" y="297228"/>
                </a:lnTo>
                <a:lnTo>
                  <a:pt x="1078152" y="303780"/>
                </a:lnTo>
                <a:close/>
                <a:moveTo>
                  <a:pt x="166501" y="246208"/>
                </a:moveTo>
                <a:cubicBezTo>
                  <a:pt x="163598" y="251600"/>
                  <a:pt x="160694" y="256578"/>
                  <a:pt x="158206" y="261141"/>
                </a:cubicBezTo>
                <a:cubicBezTo>
                  <a:pt x="155717" y="266533"/>
                  <a:pt x="152813" y="271511"/>
                  <a:pt x="150325" y="276903"/>
                </a:cubicBezTo>
                <a:lnTo>
                  <a:pt x="146591" y="284784"/>
                </a:lnTo>
                <a:lnTo>
                  <a:pt x="142858" y="292666"/>
                </a:lnTo>
                <a:cubicBezTo>
                  <a:pt x="140369" y="298058"/>
                  <a:pt x="138295" y="303450"/>
                  <a:pt x="135806" y="308843"/>
                </a:cubicBezTo>
                <a:cubicBezTo>
                  <a:pt x="94327" y="377285"/>
                  <a:pt x="67780" y="454852"/>
                  <a:pt x="58654" y="534493"/>
                </a:cubicBezTo>
                <a:cubicBezTo>
                  <a:pt x="54091" y="574314"/>
                  <a:pt x="53676" y="614549"/>
                  <a:pt x="57824" y="654370"/>
                </a:cubicBezTo>
                <a:cubicBezTo>
                  <a:pt x="61558" y="694190"/>
                  <a:pt x="70268" y="733596"/>
                  <a:pt x="82712" y="771758"/>
                </a:cubicBezTo>
                <a:cubicBezTo>
                  <a:pt x="107600" y="847666"/>
                  <a:pt x="149495" y="918182"/>
                  <a:pt x="204248" y="976668"/>
                </a:cubicBezTo>
                <a:cubicBezTo>
                  <a:pt x="259002" y="1035155"/>
                  <a:pt x="326199" y="1082027"/>
                  <a:pt x="400448" y="1111892"/>
                </a:cubicBezTo>
                <a:cubicBezTo>
                  <a:pt x="474282" y="1142173"/>
                  <a:pt x="555167" y="1155861"/>
                  <a:pt x="635224" y="1152128"/>
                </a:cubicBezTo>
                <a:cubicBezTo>
                  <a:pt x="715280" y="1148809"/>
                  <a:pt x="794506" y="1127240"/>
                  <a:pt x="865437" y="1090323"/>
                </a:cubicBezTo>
                <a:cubicBezTo>
                  <a:pt x="936367" y="1053820"/>
                  <a:pt x="999417" y="1001141"/>
                  <a:pt x="1048363" y="937677"/>
                </a:cubicBezTo>
                <a:cubicBezTo>
                  <a:pt x="1097723" y="874627"/>
                  <a:pt x="1132981" y="800379"/>
                  <a:pt x="1150817" y="722397"/>
                </a:cubicBezTo>
                <a:cubicBezTo>
                  <a:pt x="1157040" y="738989"/>
                  <a:pt x="1162017" y="755995"/>
                  <a:pt x="1166995" y="773832"/>
                </a:cubicBezTo>
                <a:cubicBezTo>
                  <a:pt x="1140448" y="854717"/>
                  <a:pt x="1096064" y="930210"/>
                  <a:pt x="1037578" y="992016"/>
                </a:cubicBezTo>
                <a:cubicBezTo>
                  <a:pt x="979506" y="1053820"/>
                  <a:pt x="907746" y="1103182"/>
                  <a:pt x="828934" y="1134291"/>
                </a:cubicBezTo>
                <a:cubicBezTo>
                  <a:pt x="750123" y="1165816"/>
                  <a:pt x="664674" y="1179504"/>
                  <a:pt x="580470" y="1174527"/>
                </a:cubicBezTo>
                <a:cubicBezTo>
                  <a:pt x="496266" y="1169549"/>
                  <a:pt x="413307" y="1145906"/>
                  <a:pt x="339473" y="1105670"/>
                </a:cubicBezTo>
                <a:cubicBezTo>
                  <a:pt x="265223" y="1065850"/>
                  <a:pt x="200930" y="1009022"/>
                  <a:pt x="151154" y="941825"/>
                </a:cubicBezTo>
                <a:cubicBezTo>
                  <a:pt x="101793" y="874627"/>
                  <a:pt x="66950" y="796231"/>
                  <a:pt x="50773" y="714515"/>
                </a:cubicBezTo>
                <a:cubicBezTo>
                  <a:pt x="34596" y="632385"/>
                  <a:pt x="36670" y="547766"/>
                  <a:pt x="56580" y="466881"/>
                </a:cubicBezTo>
                <a:cubicBezTo>
                  <a:pt x="66535" y="426645"/>
                  <a:pt x="80638" y="387240"/>
                  <a:pt x="99304" y="350322"/>
                </a:cubicBezTo>
                <a:cubicBezTo>
                  <a:pt x="117970" y="313406"/>
                  <a:pt x="140369" y="278148"/>
                  <a:pt x="166501" y="246208"/>
                </a:cubicBezTo>
                <a:close/>
                <a:moveTo>
                  <a:pt x="1057903" y="215513"/>
                </a:moveTo>
                <a:cubicBezTo>
                  <a:pt x="1058732" y="215928"/>
                  <a:pt x="1059562" y="216343"/>
                  <a:pt x="1060392" y="216757"/>
                </a:cubicBezTo>
                <a:cubicBezTo>
                  <a:pt x="1061221" y="217587"/>
                  <a:pt x="1062465" y="218002"/>
                  <a:pt x="1063295" y="218417"/>
                </a:cubicBezTo>
                <a:cubicBezTo>
                  <a:pt x="1067443" y="222980"/>
                  <a:pt x="1071176" y="227957"/>
                  <a:pt x="1074909" y="232935"/>
                </a:cubicBezTo>
                <a:cubicBezTo>
                  <a:pt x="1078643" y="237912"/>
                  <a:pt x="1082791" y="242890"/>
                  <a:pt x="1086109" y="247867"/>
                </a:cubicBezTo>
                <a:cubicBezTo>
                  <a:pt x="1090672" y="254504"/>
                  <a:pt x="1095649" y="261556"/>
                  <a:pt x="1100212" y="268607"/>
                </a:cubicBezTo>
                <a:cubicBezTo>
                  <a:pt x="1106019" y="277733"/>
                  <a:pt x="1111827" y="286444"/>
                  <a:pt x="1116804" y="295569"/>
                </a:cubicBezTo>
                <a:lnTo>
                  <a:pt x="1124685" y="309672"/>
                </a:lnTo>
                <a:lnTo>
                  <a:pt x="1128419" y="316724"/>
                </a:lnTo>
                <a:lnTo>
                  <a:pt x="1131737" y="323775"/>
                </a:lnTo>
                <a:cubicBezTo>
                  <a:pt x="1131322" y="323775"/>
                  <a:pt x="1131322" y="323361"/>
                  <a:pt x="1130907" y="323361"/>
                </a:cubicBezTo>
                <a:cubicBezTo>
                  <a:pt x="1128419" y="318383"/>
                  <a:pt x="1125930" y="313820"/>
                  <a:pt x="1123026" y="308843"/>
                </a:cubicBezTo>
                <a:lnTo>
                  <a:pt x="1114730" y="294325"/>
                </a:lnTo>
                <a:cubicBezTo>
                  <a:pt x="1108923" y="284784"/>
                  <a:pt x="1103115" y="275244"/>
                  <a:pt x="1096894" y="266119"/>
                </a:cubicBezTo>
                <a:lnTo>
                  <a:pt x="1082791" y="246623"/>
                </a:lnTo>
                <a:cubicBezTo>
                  <a:pt x="1079057" y="241231"/>
                  <a:pt x="1074909" y="236253"/>
                  <a:pt x="1070761" y="230861"/>
                </a:cubicBezTo>
                <a:lnTo>
                  <a:pt x="1064539" y="222980"/>
                </a:lnTo>
                <a:close/>
                <a:moveTo>
                  <a:pt x="993194" y="199751"/>
                </a:moveTo>
                <a:cubicBezTo>
                  <a:pt x="995268" y="200580"/>
                  <a:pt x="997757" y="201410"/>
                  <a:pt x="1000246" y="202654"/>
                </a:cubicBezTo>
                <a:cubicBezTo>
                  <a:pt x="1016423" y="219039"/>
                  <a:pt x="1031459" y="236460"/>
                  <a:pt x="1045407" y="254815"/>
                </a:cubicBezTo>
                <a:lnTo>
                  <a:pt x="1064718" y="283691"/>
                </a:lnTo>
                <a:lnTo>
                  <a:pt x="1063710" y="282296"/>
                </a:lnTo>
                <a:lnTo>
                  <a:pt x="1053340" y="267363"/>
                </a:lnTo>
                <a:lnTo>
                  <a:pt x="1042140" y="253260"/>
                </a:lnTo>
                <a:lnTo>
                  <a:pt x="1036333" y="246208"/>
                </a:lnTo>
                <a:lnTo>
                  <a:pt x="1030526" y="239156"/>
                </a:lnTo>
                <a:cubicBezTo>
                  <a:pt x="1026378" y="234594"/>
                  <a:pt x="1022645" y="230031"/>
                  <a:pt x="1018497" y="225468"/>
                </a:cubicBezTo>
                <a:cubicBezTo>
                  <a:pt x="1010201" y="216757"/>
                  <a:pt x="1001905" y="208047"/>
                  <a:pt x="993194" y="199751"/>
                </a:cubicBezTo>
                <a:close/>
                <a:moveTo>
                  <a:pt x="609506" y="67015"/>
                </a:moveTo>
                <a:cubicBezTo>
                  <a:pt x="902737" y="67015"/>
                  <a:pt x="1140448" y="304726"/>
                  <a:pt x="1140448" y="597957"/>
                </a:cubicBezTo>
                <a:cubicBezTo>
                  <a:pt x="1140448" y="616284"/>
                  <a:pt x="1139519" y="634394"/>
                  <a:pt x="1137707" y="652243"/>
                </a:cubicBezTo>
                <a:lnTo>
                  <a:pt x="1130495" y="699493"/>
                </a:lnTo>
                <a:lnTo>
                  <a:pt x="1131737" y="702071"/>
                </a:lnTo>
                <a:cubicBezTo>
                  <a:pt x="1135055" y="709953"/>
                  <a:pt x="1137959" y="717834"/>
                  <a:pt x="1141277" y="726130"/>
                </a:cubicBezTo>
                <a:cubicBezTo>
                  <a:pt x="1123855" y="796231"/>
                  <a:pt x="1091916" y="862184"/>
                  <a:pt x="1048777" y="919841"/>
                </a:cubicBezTo>
                <a:cubicBezTo>
                  <a:pt x="1005638" y="977497"/>
                  <a:pt x="950885" y="1026444"/>
                  <a:pt x="889080" y="1062531"/>
                </a:cubicBezTo>
                <a:cubicBezTo>
                  <a:pt x="827275" y="1099034"/>
                  <a:pt x="758419" y="1122677"/>
                  <a:pt x="687488" y="1132217"/>
                </a:cubicBezTo>
                <a:cubicBezTo>
                  <a:pt x="616558" y="1141758"/>
                  <a:pt x="544383" y="1137195"/>
                  <a:pt x="475526" y="1118944"/>
                </a:cubicBezTo>
                <a:cubicBezTo>
                  <a:pt x="406670" y="1100693"/>
                  <a:pt x="341961" y="1068339"/>
                  <a:pt x="285963" y="1024784"/>
                </a:cubicBezTo>
                <a:cubicBezTo>
                  <a:pt x="229966" y="981231"/>
                  <a:pt x="182679" y="926892"/>
                  <a:pt x="147836" y="865502"/>
                </a:cubicBezTo>
                <a:cubicBezTo>
                  <a:pt x="112993" y="804112"/>
                  <a:pt x="90594" y="735670"/>
                  <a:pt x="82298" y="665984"/>
                </a:cubicBezTo>
                <a:lnTo>
                  <a:pt x="81370" y="652662"/>
                </a:lnTo>
                <a:lnTo>
                  <a:pt x="81306" y="652243"/>
                </a:lnTo>
                <a:lnTo>
                  <a:pt x="81214" y="650428"/>
                </a:lnTo>
                <a:lnTo>
                  <a:pt x="78642" y="613499"/>
                </a:lnTo>
                <a:lnTo>
                  <a:pt x="78895" y="604502"/>
                </a:lnTo>
                <a:lnTo>
                  <a:pt x="78565" y="597957"/>
                </a:lnTo>
                <a:lnTo>
                  <a:pt x="79725" y="574974"/>
                </a:lnTo>
                <a:lnTo>
                  <a:pt x="80120" y="560937"/>
                </a:lnTo>
                <a:lnTo>
                  <a:pt x="80642" y="556824"/>
                </a:lnTo>
                <a:lnTo>
                  <a:pt x="81306" y="543672"/>
                </a:lnTo>
                <a:cubicBezTo>
                  <a:pt x="108495" y="275941"/>
                  <a:pt x="334602" y="67015"/>
                  <a:pt x="609506" y="67015"/>
                </a:cubicBezTo>
                <a:close/>
                <a:moveTo>
                  <a:pt x="358553" y="49179"/>
                </a:moveTo>
                <a:cubicBezTo>
                  <a:pt x="338228" y="61623"/>
                  <a:pt x="319562" y="75311"/>
                  <a:pt x="300897" y="90244"/>
                </a:cubicBezTo>
                <a:cubicBezTo>
                  <a:pt x="259831" y="115547"/>
                  <a:pt x="222085" y="145413"/>
                  <a:pt x="188071" y="179011"/>
                </a:cubicBezTo>
                <a:cubicBezTo>
                  <a:pt x="154473" y="213024"/>
                  <a:pt x="124607" y="250771"/>
                  <a:pt x="99719" y="291836"/>
                </a:cubicBezTo>
                <a:cubicBezTo>
                  <a:pt x="74831" y="333316"/>
                  <a:pt x="55336" y="377285"/>
                  <a:pt x="40818" y="422912"/>
                </a:cubicBezTo>
                <a:cubicBezTo>
                  <a:pt x="27130" y="468540"/>
                  <a:pt x="18419" y="516242"/>
                  <a:pt x="15515" y="563944"/>
                </a:cubicBezTo>
                <a:cubicBezTo>
                  <a:pt x="12612" y="611646"/>
                  <a:pt x="15515" y="659762"/>
                  <a:pt x="24226" y="707049"/>
                </a:cubicBezTo>
                <a:cubicBezTo>
                  <a:pt x="25885" y="719078"/>
                  <a:pt x="29204" y="730693"/>
                  <a:pt x="31692" y="742307"/>
                </a:cubicBezTo>
                <a:cubicBezTo>
                  <a:pt x="32937" y="748114"/>
                  <a:pt x="34596" y="753921"/>
                  <a:pt x="36255" y="759729"/>
                </a:cubicBezTo>
                <a:cubicBezTo>
                  <a:pt x="37915" y="765536"/>
                  <a:pt x="39574" y="771343"/>
                  <a:pt x="41233" y="777150"/>
                </a:cubicBezTo>
                <a:cubicBezTo>
                  <a:pt x="48699" y="799964"/>
                  <a:pt x="56995" y="822778"/>
                  <a:pt x="66950" y="844347"/>
                </a:cubicBezTo>
                <a:cubicBezTo>
                  <a:pt x="76906" y="866332"/>
                  <a:pt x="88520" y="887072"/>
                  <a:pt x="100549" y="907812"/>
                </a:cubicBezTo>
                <a:cubicBezTo>
                  <a:pt x="113408" y="928137"/>
                  <a:pt x="126681" y="948047"/>
                  <a:pt x="141614" y="966713"/>
                </a:cubicBezTo>
                <a:cubicBezTo>
                  <a:pt x="156132" y="985794"/>
                  <a:pt x="172724" y="1003630"/>
                  <a:pt x="189316" y="1020637"/>
                </a:cubicBezTo>
                <a:cubicBezTo>
                  <a:pt x="206737" y="1037229"/>
                  <a:pt x="224159" y="1053406"/>
                  <a:pt x="243239" y="1067924"/>
                </a:cubicBezTo>
                <a:cubicBezTo>
                  <a:pt x="261905" y="1082857"/>
                  <a:pt x="281816" y="1096545"/>
                  <a:pt x="302141" y="1108989"/>
                </a:cubicBezTo>
                <a:lnTo>
                  <a:pt x="317903" y="1118114"/>
                </a:lnTo>
                <a:lnTo>
                  <a:pt x="325784" y="1122677"/>
                </a:lnTo>
                <a:lnTo>
                  <a:pt x="333665" y="1126825"/>
                </a:lnTo>
                <a:lnTo>
                  <a:pt x="349843" y="1135121"/>
                </a:lnTo>
                <a:cubicBezTo>
                  <a:pt x="355235" y="1137610"/>
                  <a:pt x="360627" y="1140099"/>
                  <a:pt x="366020" y="1142588"/>
                </a:cubicBezTo>
                <a:cubicBezTo>
                  <a:pt x="387589" y="1152957"/>
                  <a:pt x="410403" y="1160839"/>
                  <a:pt x="433217" y="1168305"/>
                </a:cubicBezTo>
                <a:cubicBezTo>
                  <a:pt x="456446" y="1175357"/>
                  <a:pt x="479674" y="1181164"/>
                  <a:pt x="503318" y="1185312"/>
                </a:cubicBezTo>
                <a:cubicBezTo>
                  <a:pt x="597477" y="1202733"/>
                  <a:pt x="695784" y="1196096"/>
                  <a:pt x="787454" y="1167890"/>
                </a:cubicBezTo>
                <a:cubicBezTo>
                  <a:pt x="833082" y="1153372"/>
                  <a:pt x="877051" y="1133462"/>
                  <a:pt x="918116" y="1108574"/>
                </a:cubicBezTo>
                <a:cubicBezTo>
                  <a:pt x="959181" y="1083271"/>
                  <a:pt x="996928" y="1053821"/>
                  <a:pt x="1030941" y="1019807"/>
                </a:cubicBezTo>
                <a:cubicBezTo>
                  <a:pt x="1064539" y="985794"/>
                  <a:pt x="1094405" y="948047"/>
                  <a:pt x="1119293" y="906982"/>
                </a:cubicBezTo>
                <a:cubicBezTo>
                  <a:pt x="1144181" y="865917"/>
                  <a:pt x="1163677" y="821534"/>
                  <a:pt x="1178194" y="775906"/>
                </a:cubicBezTo>
                <a:cubicBezTo>
                  <a:pt x="1182757" y="793742"/>
                  <a:pt x="1186905" y="812408"/>
                  <a:pt x="1189394" y="831074"/>
                </a:cubicBezTo>
                <a:cubicBezTo>
                  <a:pt x="1184831" y="843103"/>
                  <a:pt x="1179439" y="854303"/>
                  <a:pt x="1174046" y="865917"/>
                </a:cubicBezTo>
                <a:cubicBezTo>
                  <a:pt x="1171557" y="871724"/>
                  <a:pt x="1168239" y="877117"/>
                  <a:pt x="1165336" y="882924"/>
                </a:cubicBezTo>
                <a:cubicBezTo>
                  <a:pt x="1162017" y="888316"/>
                  <a:pt x="1159529" y="894123"/>
                  <a:pt x="1156210" y="899516"/>
                </a:cubicBezTo>
                <a:cubicBezTo>
                  <a:pt x="1149988" y="910301"/>
                  <a:pt x="1143766" y="921500"/>
                  <a:pt x="1136714" y="931870"/>
                </a:cubicBezTo>
                <a:lnTo>
                  <a:pt x="1126345" y="947632"/>
                </a:lnTo>
                <a:lnTo>
                  <a:pt x="1115145" y="962980"/>
                </a:lnTo>
                <a:cubicBezTo>
                  <a:pt x="1085279" y="1004045"/>
                  <a:pt x="1050022" y="1040962"/>
                  <a:pt x="1011445" y="1073316"/>
                </a:cubicBezTo>
                <a:cubicBezTo>
                  <a:pt x="933878" y="1138025"/>
                  <a:pt x="840134" y="1183652"/>
                  <a:pt x="741412" y="1203978"/>
                </a:cubicBezTo>
                <a:cubicBezTo>
                  <a:pt x="692051" y="1214348"/>
                  <a:pt x="641861" y="1218081"/>
                  <a:pt x="591670" y="1216422"/>
                </a:cubicBezTo>
                <a:cubicBezTo>
                  <a:pt x="566367" y="1216007"/>
                  <a:pt x="541479" y="1213103"/>
                  <a:pt x="516591" y="1209370"/>
                </a:cubicBezTo>
                <a:cubicBezTo>
                  <a:pt x="510369" y="1208540"/>
                  <a:pt x="504148" y="1207296"/>
                  <a:pt x="497925" y="1206052"/>
                </a:cubicBezTo>
                <a:cubicBezTo>
                  <a:pt x="492118" y="1204807"/>
                  <a:pt x="485896" y="1203978"/>
                  <a:pt x="479674" y="1202319"/>
                </a:cubicBezTo>
                <a:cubicBezTo>
                  <a:pt x="467230" y="1199000"/>
                  <a:pt x="455201" y="1196511"/>
                  <a:pt x="443172" y="1192778"/>
                </a:cubicBezTo>
                <a:lnTo>
                  <a:pt x="425336" y="1187386"/>
                </a:lnTo>
                <a:lnTo>
                  <a:pt x="407499" y="1181164"/>
                </a:lnTo>
                <a:cubicBezTo>
                  <a:pt x="395470" y="1177016"/>
                  <a:pt x="383856" y="1172038"/>
                  <a:pt x="372242" y="1167476"/>
                </a:cubicBezTo>
                <a:cubicBezTo>
                  <a:pt x="366435" y="1164987"/>
                  <a:pt x="361042" y="1162083"/>
                  <a:pt x="355235" y="1159594"/>
                </a:cubicBezTo>
                <a:cubicBezTo>
                  <a:pt x="349428" y="1156691"/>
                  <a:pt x="343620" y="1154202"/>
                  <a:pt x="338228" y="1151298"/>
                </a:cubicBezTo>
                <a:cubicBezTo>
                  <a:pt x="327029" y="1145491"/>
                  <a:pt x="315829" y="1140099"/>
                  <a:pt x="305044" y="1133462"/>
                </a:cubicBezTo>
                <a:cubicBezTo>
                  <a:pt x="299652" y="1130144"/>
                  <a:pt x="294260" y="1127240"/>
                  <a:pt x="288867" y="1123922"/>
                </a:cubicBezTo>
                <a:lnTo>
                  <a:pt x="273105" y="1113552"/>
                </a:lnTo>
                <a:lnTo>
                  <a:pt x="265224" y="1108574"/>
                </a:lnTo>
                <a:lnTo>
                  <a:pt x="257757" y="1103182"/>
                </a:lnTo>
                <a:lnTo>
                  <a:pt x="242410" y="1091982"/>
                </a:lnTo>
                <a:cubicBezTo>
                  <a:pt x="222499" y="1076635"/>
                  <a:pt x="203419" y="1060458"/>
                  <a:pt x="185583" y="1043036"/>
                </a:cubicBezTo>
                <a:cubicBezTo>
                  <a:pt x="167332" y="1025615"/>
                  <a:pt x="150740" y="1006948"/>
                  <a:pt x="134977" y="987868"/>
                </a:cubicBezTo>
                <a:cubicBezTo>
                  <a:pt x="119630" y="968372"/>
                  <a:pt x="104697" y="948047"/>
                  <a:pt x="91838" y="926893"/>
                </a:cubicBezTo>
                <a:cubicBezTo>
                  <a:pt x="85201" y="916522"/>
                  <a:pt x="79394" y="905323"/>
                  <a:pt x="73172" y="894538"/>
                </a:cubicBezTo>
                <a:cubicBezTo>
                  <a:pt x="69854" y="889146"/>
                  <a:pt x="67365" y="883338"/>
                  <a:pt x="64462" y="877946"/>
                </a:cubicBezTo>
                <a:cubicBezTo>
                  <a:pt x="61558" y="872554"/>
                  <a:pt x="58654" y="867162"/>
                  <a:pt x="56166" y="861354"/>
                </a:cubicBezTo>
                <a:lnTo>
                  <a:pt x="48699" y="844347"/>
                </a:lnTo>
                <a:cubicBezTo>
                  <a:pt x="47455" y="841444"/>
                  <a:pt x="46210" y="838540"/>
                  <a:pt x="44966" y="835637"/>
                </a:cubicBezTo>
                <a:lnTo>
                  <a:pt x="41647" y="826926"/>
                </a:lnTo>
                <a:lnTo>
                  <a:pt x="35011" y="809504"/>
                </a:lnTo>
                <a:cubicBezTo>
                  <a:pt x="32937" y="803697"/>
                  <a:pt x="31278" y="797475"/>
                  <a:pt x="29204" y="791668"/>
                </a:cubicBezTo>
                <a:cubicBezTo>
                  <a:pt x="25056" y="780054"/>
                  <a:pt x="22152" y="768025"/>
                  <a:pt x="18834" y="755996"/>
                </a:cubicBezTo>
                <a:cubicBezTo>
                  <a:pt x="17175" y="749773"/>
                  <a:pt x="15930" y="743966"/>
                  <a:pt x="14686" y="737744"/>
                </a:cubicBezTo>
                <a:cubicBezTo>
                  <a:pt x="13441" y="731522"/>
                  <a:pt x="12197" y="725715"/>
                  <a:pt x="10952" y="719493"/>
                </a:cubicBezTo>
                <a:cubicBezTo>
                  <a:pt x="6390" y="695020"/>
                  <a:pt x="2656" y="670547"/>
                  <a:pt x="1412" y="645659"/>
                </a:cubicBezTo>
                <a:cubicBezTo>
                  <a:pt x="-1906" y="596298"/>
                  <a:pt x="583" y="546522"/>
                  <a:pt x="9293" y="497576"/>
                </a:cubicBezTo>
                <a:lnTo>
                  <a:pt x="12612" y="479325"/>
                </a:lnTo>
                <a:cubicBezTo>
                  <a:pt x="13856" y="473103"/>
                  <a:pt x="15515" y="467296"/>
                  <a:pt x="16760" y="461074"/>
                </a:cubicBezTo>
                <a:cubicBezTo>
                  <a:pt x="18419" y="455267"/>
                  <a:pt x="19663" y="449045"/>
                  <a:pt x="21323" y="443238"/>
                </a:cubicBezTo>
                <a:lnTo>
                  <a:pt x="26715" y="425401"/>
                </a:lnTo>
                <a:cubicBezTo>
                  <a:pt x="27544" y="422498"/>
                  <a:pt x="28374" y="419594"/>
                  <a:pt x="29204" y="416691"/>
                </a:cubicBezTo>
                <a:lnTo>
                  <a:pt x="32107" y="407565"/>
                </a:lnTo>
                <a:lnTo>
                  <a:pt x="38329" y="390144"/>
                </a:lnTo>
                <a:cubicBezTo>
                  <a:pt x="40818" y="384336"/>
                  <a:pt x="42892" y="378529"/>
                  <a:pt x="45381" y="372722"/>
                </a:cubicBezTo>
                <a:cubicBezTo>
                  <a:pt x="47455" y="366915"/>
                  <a:pt x="49943" y="361108"/>
                  <a:pt x="52432" y="355715"/>
                </a:cubicBezTo>
                <a:cubicBezTo>
                  <a:pt x="57825" y="344516"/>
                  <a:pt x="62802" y="333316"/>
                  <a:pt x="68610" y="322531"/>
                </a:cubicBezTo>
                <a:cubicBezTo>
                  <a:pt x="71513" y="317139"/>
                  <a:pt x="74417" y="311746"/>
                  <a:pt x="77320" y="306354"/>
                </a:cubicBezTo>
                <a:lnTo>
                  <a:pt x="86861" y="290177"/>
                </a:lnTo>
                <a:cubicBezTo>
                  <a:pt x="90179" y="284785"/>
                  <a:pt x="93497" y="279392"/>
                  <a:pt x="96816" y="274415"/>
                </a:cubicBezTo>
                <a:lnTo>
                  <a:pt x="106771" y="259067"/>
                </a:lnTo>
                <a:lnTo>
                  <a:pt x="117556" y="244135"/>
                </a:lnTo>
                <a:cubicBezTo>
                  <a:pt x="121289" y="238742"/>
                  <a:pt x="125022" y="233764"/>
                  <a:pt x="128755" y="229202"/>
                </a:cubicBezTo>
                <a:cubicBezTo>
                  <a:pt x="159036" y="190625"/>
                  <a:pt x="193879" y="155368"/>
                  <a:pt x="232455" y="125087"/>
                </a:cubicBezTo>
                <a:cubicBezTo>
                  <a:pt x="271446" y="94807"/>
                  <a:pt x="313755" y="69090"/>
                  <a:pt x="358553" y="49179"/>
                </a:cubicBezTo>
                <a:close/>
                <a:moveTo>
                  <a:pt x="818565" y="47520"/>
                </a:moveTo>
                <a:cubicBezTo>
                  <a:pt x="826031" y="49594"/>
                  <a:pt x="833912" y="51668"/>
                  <a:pt x="841378" y="54157"/>
                </a:cubicBezTo>
                <a:lnTo>
                  <a:pt x="864192" y="62038"/>
                </a:lnTo>
                <a:cubicBezTo>
                  <a:pt x="933878" y="95637"/>
                  <a:pt x="996513" y="142924"/>
                  <a:pt x="1047948" y="200166"/>
                </a:cubicBezTo>
                <a:lnTo>
                  <a:pt x="1035089" y="188552"/>
                </a:lnTo>
                <a:cubicBezTo>
                  <a:pt x="1030526" y="184818"/>
                  <a:pt x="1026378" y="181085"/>
                  <a:pt x="1021816" y="177352"/>
                </a:cubicBezTo>
                <a:cubicBezTo>
                  <a:pt x="963744" y="120939"/>
                  <a:pt x="894472" y="76141"/>
                  <a:pt x="818565" y="47520"/>
                </a:cubicBezTo>
                <a:close/>
                <a:moveTo>
                  <a:pt x="695369" y="46691"/>
                </a:moveTo>
                <a:lnTo>
                  <a:pt x="704909" y="46691"/>
                </a:lnTo>
                <a:lnTo>
                  <a:pt x="722331" y="50009"/>
                </a:lnTo>
                <a:lnTo>
                  <a:pt x="739752" y="54157"/>
                </a:lnTo>
                <a:lnTo>
                  <a:pt x="748463" y="56231"/>
                </a:lnTo>
                <a:cubicBezTo>
                  <a:pt x="751367" y="57060"/>
                  <a:pt x="754271" y="57890"/>
                  <a:pt x="757174" y="58719"/>
                </a:cubicBezTo>
                <a:lnTo>
                  <a:pt x="774181" y="63697"/>
                </a:lnTo>
                <a:cubicBezTo>
                  <a:pt x="796580" y="71163"/>
                  <a:pt x="818979" y="79459"/>
                  <a:pt x="840549" y="89830"/>
                </a:cubicBezTo>
                <a:cubicBezTo>
                  <a:pt x="884102" y="109740"/>
                  <a:pt x="924338" y="135872"/>
                  <a:pt x="960840" y="166152"/>
                </a:cubicBezTo>
                <a:cubicBezTo>
                  <a:pt x="957936" y="164493"/>
                  <a:pt x="954618" y="163249"/>
                  <a:pt x="951715" y="161589"/>
                </a:cubicBezTo>
                <a:cubicBezTo>
                  <a:pt x="950470" y="160760"/>
                  <a:pt x="948811" y="159930"/>
                  <a:pt x="947567" y="159101"/>
                </a:cubicBezTo>
                <a:cubicBezTo>
                  <a:pt x="866681" y="96881"/>
                  <a:pt x="768374" y="57475"/>
                  <a:pt x="667163" y="47105"/>
                </a:cubicBezTo>
                <a:lnTo>
                  <a:pt x="685829" y="47105"/>
                </a:lnTo>
                <a:close/>
                <a:moveTo>
                  <a:pt x="609506" y="35491"/>
                </a:moveTo>
                <a:lnTo>
                  <a:pt x="587107" y="38809"/>
                </a:lnTo>
                <a:lnTo>
                  <a:pt x="581300" y="39639"/>
                </a:lnTo>
                <a:lnTo>
                  <a:pt x="575492" y="40883"/>
                </a:lnTo>
                <a:lnTo>
                  <a:pt x="564293" y="43372"/>
                </a:lnTo>
                <a:cubicBezTo>
                  <a:pt x="497510" y="48764"/>
                  <a:pt x="431972" y="66186"/>
                  <a:pt x="371827" y="94807"/>
                </a:cubicBezTo>
                <a:cubicBezTo>
                  <a:pt x="311681" y="123013"/>
                  <a:pt x="256513" y="162834"/>
                  <a:pt x="210055" y="210536"/>
                </a:cubicBezTo>
                <a:cubicBezTo>
                  <a:pt x="228721" y="186477"/>
                  <a:pt x="249461" y="163663"/>
                  <a:pt x="272690" y="142509"/>
                </a:cubicBezTo>
                <a:cubicBezTo>
                  <a:pt x="296748" y="124672"/>
                  <a:pt x="322881" y="109325"/>
                  <a:pt x="349428" y="95636"/>
                </a:cubicBezTo>
                <a:cubicBezTo>
                  <a:pt x="363116" y="89000"/>
                  <a:pt x="376804" y="82778"/>
                  <a:pt x="390492" y="76971"/>
                </a:cubicBezTo>
                <a:lnTo>
                  <a:pt x="411647" y="69089"/>
                </a:lnTo>
                <a:cubicBezTo>
                  <a:pt x="418284" y="66600"/>
                  <a:pt x="425751" y="64527"/>
                  <a:pt x="432802" y="62038"/>
                </a:cubicBezTo>
                <a:cubicBezTo>
                  <a:pt x="461423" y="53327"/>
                  <a:pt x="490874" y="45860"/>
                  <a:pt x="520324" y="41713"/>
                </a:cubicBezTo>
                <a:cubicBezTo>
                  <a:pt x="549775" y="37565"/>
                  <a:pt x="579640" y="35491"/>
                  <a:pt x="609506" y="35491"/>
                </a:cubicBezTo>
                <a:close/>
                <a:moveTo>
                  <a:pt x="593335" y="97"/>
                </a:moveTo>
                <a:cubicBezTo>
                  <a:pt x="655264" y="-1012"/>
                  <a:pt x="717250" y="7388"/>
                  <a:pt x="776670" y="25121"/>
                </a:cubicBezTo>
                <a:cubicBezTo>
                  <a:pt x="771277" y="24291"/>
                  <a:pt x="765885" y="23462"/>
                  <a:pt x="761322" y="22632"/>
                </a:cubicBezTo>
                <a:cubicBezTo>
                  <a:pt x="755930" y="21803"/>
                  <a:pt x="750538" y="21388"/>
                  <a:pt x="745145" y="20973"/>
                </a:cubicBezTo>
                <a:cubicBezTo>
                  <a:pt x="731042" y="17240"/>
                  <a:pt x="716524" y="14751"/>
                  <a:pt x="702006" y="12262"/>
                </a:cubicBezTo>
                <a:cubicBezTo>
                  <a:pt x="694540" y="11432"/>
                  <a:pt x="687488" y="10188"/>
                  <a:pt x="680022" y="9359"/>
                </a:cubicBezTo>
                <a:cubicBezTo>
                  <a:pt x="672556" y="8529"/>
                  <a:pt x="665504" y="7699"/>
                  <a:pt x="658037" y="7284"/>
                </a:cubicBezTo>
                <a:cubicBezTo>
                  <a:pt x="650571" y="6870"/>
                  <a:pt x="643520" y="5625"/>
                  <a:pt x="636053" y="5625"/>
                </a:cubicBezTo>
                <a:lnTo>
                  <a:pt x="614069" y="4796"/>
                </a:lnTo>
                <a:cubicBezTo>
                  <a:pt x="606602" y="4796"/>
                  <a:pt x="599551" y="5211"/>
                  <a:pt x="592085" y="5211"/>
                </a:cubicBezTo>
                <a:lnTo>
                  <a:pt x="580885" y="5625"/>
                </a:lnTo>
                <a:cubicBezTo>
                  <a:pt x="577567" y="6040"/>
                  <a:pt x="573834" y="6040"/>
                  <a:pt x="570100" y="6455"/>
                </a:cubicBezTo>
                <a:cubicBezTo>
                  <a:pt x="511199" y="9773"/>
                  <a:pt x="453127" y="22217"/>
                  <a:pt x="397959" y="42957"/>
                </a:cubicBezTo>
                <a:cubicBezTo>
                  <a:pt x="401278" y="41298"/>
                  <a:pt x="403766" y="40054"/>
                  <a:pt x="405840" y="38809"/>
                </a:cubicBezTo>
                <a:cubicBezTo>
                  <a:pt x="407914" y="37980"/>
                  <a:pt x="409988" y="36735"/>
                  <a:pt x="412062" y="35906"/>
                </a:cubicBezTo>
                <a:cubicBezTo>
                  <a:pt x="416210" y="33832"/>
                  <a:pt x="420358" y="31758"/>
                  <a:pt x="427825" y="28854"/>
                </a:cubicBezTo>
                <a:cubicBezTo>
                  <a:pt x="431558" y="27195"/>
                  <a:pt x="436121" y="25536"/>
                  <a:pt x="441513" y="23876"/>
                </a:cubicBezTo>
                <a:cubicBezTo>
                  <a:pt x="446905" y="22217"/>
                  <a:pt x="453542" y="19728"/>
                  <a:pt x="461838" y="17655"/>
                </a:cubicBezTo>
                <a:cubicBezTo>
                  <a:pt x="470134" y="15580"/>
                  <a:pt x="479674" y="13092"/>
                  <a:pt x="491289" y="10603"/>
                </a:cubicBezTo>
                <a:cubicBezTo>
                  <a:pt x="497096" y="9773"/>
                  <a:pt x="503318" y="8529"/>
                  <a:pt x="509955" y="7284"/>
                </a:cubicBezTo>
                <a:cubicBezTo>
                  <a:pt x="513273" y="6870"/>
                  <a:pt x="516591" y="6040"/>
                  <a:pt x="520324" y="5625"/>
                </a:cubicBezTo>
                <a:cubicBezTo>
                  <a:pt x="523643" y="5211"/>
                  <a:pt x="527791" y="4796"/>
                  <a:pt x="531524" y="4381"/>
                </a:cubicBezTo>
                <a:cubicBezTo>
                  <a:pt x="552057" y="1892"/>
                  <a:pt x="572693" y="467"/>
                  <a:pt x="593335" y="9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3" name="Picture Placeholder 42">
            <a:extLst>
              <a:ext uri="{FF2B5EF4-FFF2-40B4-BE49-F238E27FC236}">
                <a16:creationId xmlns:a16="http://schemas.microsoft.com/office/drawing/2014/main" id="{EB4627C6-B328-4BA7-91C9-65EC214D2B7F}"/>
              </a:ext>
            </a:extLst>
          </p:cNvPr>
          <p:cNvSpPr>
            <a:spLocks noGrp="1"/>
          </p:cNvSpPr>
          <p:nvPr>
            <p:ph type="pic" sz="quarter" idx="42" hasCustomPrompt="1"/>
          </p:nvPr>
        </p:nvSpPr>
        <p:spPr>
          <a:xfrm>
            <a:off x="4652453" y="2256300"/>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2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7 w 1217130"/>
              <a:gd name="connsiteY9" fmla="*/ 1158726 h 1216800"/>
              <a:gd name="connsiteX10" fmla="*/ 312036 w 1217130"/>
              <a:gd name="connsiteY10" fmla="*/ 1143515 h 1216800"/>
              <a:gd name="connsiteX11" fmla="*/ 303279 w 1217130"/>
              <a:gd name="connsiteY11" fmla="*/ 1136141 h 1216800"/>
              <a:gd name="connsiteX12" fmla="*/ 304200 w 1217130"/>
              <a:gd name="connsiteY12" fmla="*/ 1135161 h 1216800"/>
              <a:gd name="connsiteX13" fmla="*/ 262258 w 1217130"/>
              <a:gd name="connsiteY13" fmla="*/ 1118166 h 1216800"/>
              <a:gd name="connsiteX14" fmla="*/ 278390 w 1217130"/>
              <a:gd name="connsiteY14" fmla="*/ 1129688 h 1216800"/>
              <a:gd name="connsiteX15" fmla="*/ 294982 w 1217130"/>
              <a:gd name="connsiteY15" fmla="*/ 1140289 h 1216800"/>
              <a:gd name="connsiteX16" fmla="*/ 306044 w 1217130"/>
              <a:gd name="connsiteY16" fmla="*/ 1149046 h 1216800"/>
              <a:gd name="connsiteX17" fmla="*/ 293139 w 1217130"/>
              <a:gd name="connsiteY17" fmla="*/ 1143515 h 1216800"/>
              <a:gd name="connsiteX18" fmla="*/ 297748 w 1217130"/>
              <a:gd name="connsiteY18" fmla="*/ 1149968 h 1216800"/>
              <a:gd name="connsiteX19" fmla="*/ 282999 w 1217130"/>
              <a:gd name="connsiteY19" fmla="*/ 1140750 h 1216800"/>
              <a:gd name="connsiteX20" fmla="*/ 275624 w 1217130"/>
              <a:gd name="connsiteY20" fmla="*/ 1136141 h 1216800"/>
              <a:gd name="connsiteX21" fmla="*/ 268250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8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20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8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4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7 w 1217130"/>
              <a:gd name="connsiteY65" fmla="*/ 720401 h 1216800"/>
              <a:gd name="connsiteX66" fmla="*/ 6914 w 1217130"/>
              <a:gd name="connsiteY66" fmla="*/ 710261 h 1216800"/>
              <a:gd name="connsiteX67" fmla="*/ 3688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9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70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6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6 w 1217130"/>
              <a:gd name="connsiteY93" fmla="*/ 27194 h 1216800"/>
              <a:gd name="connsiteX94" fmla="*/ 626837 w 1217130"/>
              <a:gd name="connsiteY94" fmla="*/ 15210 h 1216800"/>
              <a:gd name="connsiteX95" fmla="*/ 653109 w 1217130"/>
              <a:gd name="connsiteY95" fmla="*/ 16132 h 1216800"/>
              <a:gd name="connsiteX96" fmla="*/ 679381 w 1217130"/>
              <a:gd name="connsiteY96" fmla="*/ 17975 h 1216800"/>
              <a:gd name="connsiteX97" fmla="*/ 720863 w 1217130"/>
              <a:gd name="connsiteY97" fmla="*/ 22584 h 1216800"/>
              <a:gd name="connsiteX98" fmla="*/ 853143 w 1217130"/>
              <a:gd name="connsiteY98" fmla="*/ 59918 h 1216800"/>
              <a:gd name="connsiteX99" fmla="*/ 958231 w 1217130"/>
              <a:gd name="connsiteY99" fmla="*/ 117993 h 1216800"/>
              <a:gd name="connsiteX100" fmla="*/ 981276 w 1217130"/>
              <a:gd name="connsiteY100" fmla="*/ 133203 h 1216800"/>
              <a:gd name="connsiteX101" fmla="*/ 1001556 w 1217130"/>
              <a:gd name="connsiteY101" fmla="*/ 146569 h 1216800"/>
              <a:gd name="connsiteX102" fmla="*/ 1000174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4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8 h 1216800"/>
              <a:gd name="connsiteX117" fmla="*/ 1217130 w 1217130"/>
              <a:gd name="connsiteY117" fmla="*/ 549654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7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1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3 w 1217130"/>
              <a:gd name="connsiteY133" fmla="*/ 1167944 h 1216800"/>
              <a:gd name="connsiteX134" fmla="*/ 313419 w 1217130"/>
              <a:gd name="connsiteY134" fmla="*/ 1136141 h 1216800"/>
              <a:gd name="connsiteX135" fmla="*/ 292217 w 1217130"/>
              <a:gd name="connsiteY135" fmla="*/ 1120470 h 1216800"/>
              <a:gd name="connsiteX136" fmla="*/ 267328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2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2 w 1217130"/>
              <a:gd name="connsiteY145" fmla="*/ 1036584 h 1216800"/>
              <a:gd name="connsiteX146" fmla="*/ 171920 w 1217130"/>
              <a:gd name="connsiteY146" fmla="*/ 1024140 h 1216800"/>
              <a:gd name="connsiteX147" fmla="*/ 189895 w 1217130"/>
              <a:gd name="connsiteY147" fmla="*/ 1037967 h 1216800"/>
              <a:gd name="connsiteX148" fmla="*/ 154520 w 1217130"/>
              <a:gd name="connsiteY148" fmla="*/ 994872 h 1216800"/>
              <a:gd name="connsiteX149" fmla="*/ 136888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1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7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7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8 w 1217130"/>
              <a:gd name="connsiteY187" fmla="*/ 232298 h 1216800"/>
              <a:gd name="connsiteX188" fmla="*/ 153022 w 1217130"/>
              <a:gd name="connsiteY188" fmla="*/ 232298 h 1216800"/>
              <a:gd name="connsiteX189" fmla="*/ 146108 w 1217130"/>
              <a:gd name="connsiteY189" fmla="*/ 237829 h 1216800"/>
              <a:gd name="connsiteX190" fmla="*/ 135508 w 1217130"/>
              <a:gd name="connsiteY190" fmla="*/ 248430 h 1216800"/>
              <a:gd name="connsiteX191" fmla="*/ 83425 w 1217130"/>
              <a:gd name="connsiteY191" fmla="*/ 324480 h 1216800"/>
              <a:gd name="connsiteX192" fmla="*/ 73285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4 h 1216800"/>
              <a:gd name="connsiteX196" fmla="*/ 50239 w 1217130"/>
              <a:gd name="connsiteY196" fmla="*/ 370571 h 1216800"/>
              <a:gd name="connsiteX197" fmla="*/ 59918 w 1217130"/>
              <a:gd name="connsiteY197" fmla="*/ 347986 h 1216800"/>
              <a:gd name="connsiteX198" fmla="*/ 87573 w 1217130"/>
              <a:gd name="connsiteY198" fmla="*/ 296364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90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8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5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10 w 1217130"/>
              <a:gd name="connsiteY233" fmla="*/ 17515 h 1216800"/>
              <a:gd name="connsiteX234" fmla="*/ 488564 w 1217130"/>
              <a:gd name="connsiteY234" fmla="*/ 20741 h 1216800"/>
              <a:gd name="connsiteX235" fmla="*/ 482573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2" y="1201129"/>
                </a:cubicBezTo>
                <a:cubicBezTo>
                  <a:pt x="391313"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7" y="1158726"/>
                </a:cubicBezTo>
                <a:cubicBezTo>
                  <a:pt x="333237" y="1157804"/>
                  <a:pt x="320793" y="1149507"/>
                  <a:pt x="312036" y="1143515"/>
                </a:cubicBezTo>
                <a:cubicBezTo>
                  <a:pt x="307427" y="1140289"/>
                  <a:pt x="304200" y="1137524"/>
                  <a:pt x="303279" y="1136141"/>
                </a:cubicBezTo>
                <a:cubicBezTo>
                  <a:pt x="303048" y="1135219"/>
                  <a:pt x="303279" y="1134874"/>
                  <a:pt x="304200" y="1135161"/>
                </a:cubicBezTo>
                <a:close/>
                <a:moveTo>
                  <a:pt x="262258" y="1118166"/>
                </a:moveTo>
                <a:lnTo>
                  <a:pt x="278390" y="1129688"/>
                </a:lnTo>
                <a:lnTo>
                  <a:pt x="294982" y="1140289"/>
                </a:lnTo>
                <a:cubicBezTo>
                  <a:pt x="305122" y="1147664"/>
                  <a:pt x="307427" y="1149507"/>
                  <a:pt x="306044" y="1149046"/>
                </a:cubicBezTo>
                <a:cubicBezTo>
                  <a:pt x="304200" y="1149046"/>
                  <a:pt x="298670" y="1146281"/>
                  <a:pt x="293139" y="1143515"/>
                </a:cubicBezTo>
                <a:cubicBezTo>
                  <a:pt x="282538" y="1138446"/>
                  <a:pt x="272859" y="1133375"/>
                  <a:pt x="297748" y="1149968"/>
                </a:cubicBezTo>
                <a:lnTo>
                  <a:pt x="282999" y="1140750"/>
                </a:lnTo>
                <a:lnTo>
                  <a:pt x="275624" y="1136141"/>
                </a:lnTo>
                <a:lnTo>
                  <a:pt x="268250"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8" y="954543"/>
                </a:cubicBezTo>
                <a:cubicBezTo>
                  <a:pt x="128133" y="960534"/>
                  <a:pt x="131820" y="966065"/>
                  <a:pt x="135047" y="972057"/>
                </a:cubicBezTo>
                <a:cubicBezTo>
                  <a:pt x="132281" y="968370"/>
                  <a:pt x="129055" y="964221"/>
                  <a:pt x="125829" y="960534"/>
                </a:cubicBezTo>
                <a:cubicBezTo>
                  <a:pt x="122602" y="956386"/>
                  <a:pt x="119837"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20" y="979432"/>
                </a:cubicBezTo>
                <a:cubicBezTo>
                  <a:pt x="124907" y="986806"/>
                  <a:pt x="127211" y="992337"/>
                  <a:pt x="126289" y="993720"/>
                </a:cubicBezTo>
                <a:cubicBezTo>
                  <a:pt x="127672" y="996025"/>
                  <a:pt x="126405" y="995909"/>
                  <a:pt x="126405" y="997062"/>
                </a:cubicBezTo>
                <a:lnTo>
                  <a:pt x="126688" y="997679"/>
                </a:lnTo>
                <a:lnTo>
                  <a:pt x="125829" y="996486"/>
                </a:lnTo>
                <a:cubicBezTo>
                  <a:pt x="123063" y="991877"/>
                  <a:pt x="119376" y="986806"/>
                  <a:pt x="116149" y="981275"/>
                </a:cubicBezTo>
                <a:cubicBezTo>
                  <a:pt x="108775" y="970675"/>
                  <a:pt x="101861" y="957769"/>
                  <a:pt x="94948" y="945786"/>
                </a:cubicBezTo>
                <a:cubicBezTo>
                  <a:pt x="91721" y="939794"/>
                  <a:pt x="88495" y="933341"/>
                  <a:pt x="85729" y="927810"/>
                </a:cubicBezTo>
                <a:cubicBezTo>
                  <a:pt x="82964" y="921818"/>
                  <a:pt x="80660" y="916748"/>
                  <a:pt x="78816" y="911678"/>
                </a:cubicBezTo>
                <a:cubicBezTo>
                  <a:pt x="75129" y="901077"/>
                  <a:pt x="72824" y="893242"/>
                  <a:pt x="73285" y="889555"/>
                </a:cubicBezTo>
                <a:close/>
                <a:moveTo>
                  <a:pt x="6453" y="554013"/>
                </a:moveTo>
                <a:cubicBezTo>
                  <a:pt x="3688" y="581206"/>
                  <a:pt x="3688" y="598260"/>
                  <a:pt x="4609" y="610244"/>
                </a:cubicBezTo>
                <a:cubicBezTo>
                  <a:pt x="5070" y="616235"/>
                  <a:pt x="5531" y="620844"/>
                  <a:pt x="6453" y="624993"/>
                </a:cubicBezTo>
                <a:cubicBezTo>
                  <a:pt x="6914" y="629141"/>
                  <a:pt x="8297" y="632367"/>
                  <a:pt x="8757" y="635594"/>
                </a:cubicBezTo>
                <a:cubicBezTo>
                  <a:pt x="12445" y="648499"/>
                  <a:pt x="13828" y="660944"/>
                  <a:pt x="19819" y="712104"/>
                </a:cubicBezTo>
                <a:cubicBezTo>
                  <a:pt x="18437" y="708878"/>
                  <a:pt x="17054" y="709800"/>
                  <a:pt x="16593" y="713487"/>
                </a:cubicBezTo>
                <a:cubicBezTo>
                  <a:pt x="15671" y="717175"/>
                  <a:pt x="16132" y="723166"/>
                  <a:pt x="16593" y="731002"/>
                </a:cubicBezTo>
                <a:cubicBezTo>
                  <a:pt x="17515" y="746673"/>
                  <a:pt x="21202" y="767875"/>
                  <a:pt x="25350" y="784928"/>
                </a:cubicBezTo>
                <a:cubicBezTo>
                  <a:pt x="36412" y="816731"/>
                  <a:pt x="48857" y="855447"/>
                  <a:pt x="61301" y="882180"/>
                </a:cubicBezTo>
                <a:cubicBezTo>
                  <a:pt x="68676" y="901077"/>
                  <a:pt x="62223" y="901077"/>
                  <a:pt x="46091" y="864666"/>
                </a:cubicBezTo>
                <a:cubicBezTo>
                  <a:pt x="42865" y="852682"/>
                  <a:pt x="38255" y="840698"/>
                  <a:pt x="35029" y="828254"/>
                </a:cubicBezTo>
                <a:cubicBezTo>
                  <a:pt x="33186" y="821801"/>
                  <a:pt x="31342" y="815809"/>
                  <a:pt x="29498" y="809357"/>
                </a:cubicBezTo>
                <a:cubicBezTo>
                  <a:pt x="27655" y="802904"/>
                  <a:pt x="25811" y="796451"/>
                  <a:pt x="24428" y="789998"/>
                </a:cubicBezTo>
                <a:cubicBezTo>
                  <a:pt x="23506" y="786772"/>
                  <a:pt x="22585" y="783546"/>
                  <a:pt x="21663" y="780319"/>
                </a:cubicBezTo>
                <a:cubicBezTo>
                  <a:pt x="20741" y="777093"/>
                  <a:pt x="20280" y="773866"/>
                  <a:pt x="19358" y="770640"/>
                </a:cubicBezTo>
                <a:cubicBezTo>
                  <a:pt x="17515" y="764187"/>
                  <a:pt x="16132" y="757274"/>
                  <a:pt x="14288" y="750821"/>
                </a:cubicBezTo>
                <a:cubicBezTo>
                  <a:pt x="12906" y="743907"/>
                  <a:pt x="11523" y="737455"/>
                  <a:pt x="10140" y="730541"/>
                </a:cubicBezTo>
                <a:cubicBezTo>
                  <a:pt x="9679" y="727315"/>
                  <a:pt x="8757" y="723627"/>
                  <a:pt x="8297" y="720401"/>
                </a:cubicBezTo>
                <a:lnTo>
                  <a:pt x="6914" y="710261"/>
                </a:lnTo>
                <a:cubicBezTo>
                  <a:pt x="5992" y="703347"/>
                  <a:pt x="5070" y="696434"/>
                  <a:pt x="3688" y="689981"/>
                </a:cubicBezTo>
                <a:cubicBezTo>
                  <a:pt x="3226" y="683067"/>
                  <a:pt x="2305" y="676154"/>
                  <a:pt x="1844" y="669701"/>
                </a:cubicBezTo>
                <a:cubicBezTo>
                  <a:pt x="1383" y="666475"/>
                  <a:pt x="1383"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6"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9" y="41481"/>
                </a:cubicBezTo>
                <a:cubicBezTo>
                  <a:pt x="418045" y="44247"/>
                  <a:pt x="409748" y="46552"/>
                  <a:pt x="401452" y="49778"/>
                </a:cubicBezTo>
                <a:cubicBezTo>
                  <a:pt x="393156" y="53004"/>
                  <a:pt x="384859" y="55770"/>
                  <a:pt x="377485" y="58535"/>
                </a:cubicBezTo>
                <a:cubicBezTo>
                  <a:pt x="363197" y="64066"/>
                  <a:pt x="353057" y="66832"/>
                  <a:pt x="355822" y="63144"/>
                </a:cubicBezTo>
                <a:lnTo>
                  <a:pt x="349370"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9" y="35029"/>
                  <a:pt x="433716" y="32724"/>
                  <a:pt x="436942" y="32724"/>
                </a:cubicBezTo>
                <a:close/>
                <a:moveTo>
                  <a:pt x="783086" y="27194"/>
                </a:moveTo>
                <a:cubicBezTo>
                  <a:pt x="790921" y="29037"/>
                  <a:pt x="799217" y="30420"/>
                  <a:pt x="807053" y="32263"/>
                </a:cubicBezTo>
                <a:lnTo>
                  <a:pt x="831020" y="38716"/>
                </a:lnTo>
                <a:cubicBezTo>
                  <a:pt x="834246" y="40560"/>
                  <a:pt x="837473" y="42864"/>
                  <a:pt x="840699" y="44708"/>
                </a:cubicBezTo>
                <a:cubicBezTo>
                  <a:pt x="833786" y="42403"/>
                  <a:pt x="824106" y="40560"/>
                  <a:pt x="813966" y="37334"/>
                </a:cubicBezTo>
                <a:cubicBezTo>
                  <a:pt x="803826" y="34107"/>
                  <a:pt x="792764" y="30881"/>
                  <a:pt x="783086" y="27194"/>
                </a:cubicBezTo>
                <a:close/>
                <a:moveTo>
                  <a:pt x="626837" y="15210"/>
                </a:moveTo>
                <a:cubicBezTo>
                  <a:pt x="635133" y="15671"/>
                  <a:pt x="644352" y="15671"/>
                  <a:pt x="653109" y="16132"/>
                </a:cubicBezTo>
                <a:cubicBezTo>
                  <a:pt x="662327" y="16593"/>
                  <a:pt x="671084" y="17515"/>
                  <a:pt x="679381" y="17975"/>
                </a:cubicBezTo>
                <a:cubicBezTo>
                  <a:pt x="696434" y="19819"/>
                  <a:pt x="711183" y="21663"/>
                  <a:pt x="720863" y="22584"/>
                </a:cubicBezTo>
                <a:cubicBezTo>
                  <a:pt x="764649" y="29498"/>
                  <a:pt x="811201" y="42404"/>
                  <a:pt x="853143" y="59918"/>
                </a:cubicBezTo>
                <a:cubicBezTo>
                  <a:pt x="895086" y="77433"/>
                  <a:pt x="931959" y="98635"/>
                  <a:pt x="958231" y="117993"/>
                </a:cubicBezTo>
                <a:cubicBezTo>
                  <a:pt x="965605" y="122602"/>
                  <a:pt x="973441" y="128133"/>
                  <a:pt x="981276" y="133203"/>
                </a:cubicBezTo>
                <a:cubicBezTo>
                  <a:pt x="989112" y="138273"/>
                  <a:pt x="996025" y="143343"/>
                  <a:pt x="1001556" y="146569"/>
                </a:cubicBezTo>
                <a:cubicBezTo>
                  <a:pt x="1012157" y="153483"/>
                  <a:pt x="1015383" y="154404"/>
                  <a:pt x="1000174"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4"/>
                  <a:pt x="1080832" y="217088"/>
                  <a:pt x="1075763" y="210635"/>
                </a:cubicBezTo>
                <a:cubicBezTo>
                  <a:pt x="1070232" y="204183"/>
                  <a:pt x="1066083" y="199574"/>
                  <a:pt x="1062396" y="194964"/>
                </a:cubicBezTo>
                <a:cubicBezTo>
                  <a:pt x="1060553" y="192660"/>
                  <a:pt x="1058709" y="190816"/>
                  <a:pt x="1056865" y="188512"/>
                </a:cubicBezTo>
                <a:cubicBezTo>
                  <a:pt x="1055022" y="186207"/>
                  <a:pt x="1053178" y="184364"/>
                  <a:pt x="1051334" y="182059"/>
                </a:cubicBezTo>
                <a:cubicBezTo>
                  <a:pt x="1047647" y="177911"/>
                  <a:pt x="1043038" y="172841"/>
                  <a:pt x="1036585" y="166388"/>
                </a:cubicBezTo>
                <a:cubicBezTo>
                  <a:pt x="1068388" y="188973"/>
                  <a:pt x="1098808" y="221236"/>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8"/>
                </a:lnTo>
                <a:lnTo>
                  <a:pt x="1217130" y="549654"/>
                </a:lnTo>
                <a:lnTo>
                  <a:pt x="1215879" y="566918"/>
                </a:lnTo>
                <a:cubicBezTo>
                  <a:pt x="1214497" y="576597"/>
                  <a:pt x="1213114" y="585355"/>
                  <a:pt x="1211731" y="592729"/>
                </a:cubicBezTo>
                <a:lnTo>
                  <a:pt x="1207481" y="606572"/>
                </a:lnTo>
                <a:lnTo>
                  <a:pt x="1208505" y="626837"/>
                </a:lnTo>
                <a:cubicBezTo>
                  <a:pt x="1208505" y="810115"/>
                  <a:pt x="1124930" y="973873"/>
                  <a:pt x="993812" y="1082081"/>
                </a:cubicBezTo>
                <a:lnTo>
                  <a:pt x="992336" y="1083185"/>
                </a:lnTo>
                <a:lnTo>
                  <a:pt x="991417" y="1084058"/>
                </a:lnTo>
                <a:cubicBezTo>
                  <a:pt x="958692" y="1111713"/>
                  <a:pt x="923663" y="1136141"/>
                  <a:pt x="888173" y="1156882"/>
                </a:cubicBezTo>
                <a:cubicBezTo>
                  <a:pt x="884716" y="1156882"/>
                  <a:pt x="872963" y="1161030"/>
                  <a:pt x="863341" y="1164084"/>
                </a:cubicBezTo>
                <a:lnTo>
                  <a:pt x="858877" y="1165286"/>
                </a:lnTo>
                <a:lnTo>
                  <a:pt x="848181" y="1170438"/>
                </a:lnTo>
                <a:cubicBezTo>
                  <a:pt x="777599" y="1200292"/>
                  <a:pt x="699997" y="1216800"/>
                  <a:pt x="618541" y="1216800"/>
                </a:cubicBezTo>
                <a:cubicBezTo>
                  <a:pt x="557448" y="1216800"/>
                  <a:pt x="498524" y="1207514"/>
                  <a:pt x="443103" y="1190277"/>
                </a:cubicBezTo>
                <a:lnTo>
                  <a:pt x="402206" y="1175308"/>
                </a:lnTo>
                <a:lnTo>
                  <a:pt x="397304" y="1173935"/>
                </a:lnTo>
                <a:cubicBezTo>
                  <a:pt x="392695" y="1172553"/>
                  <a:pt x="387164" y="1170709"/>
                  <a:pt x="381173" y="1167944"/>
                </a:cubicBezTo>
                <a:cubicBezTo>
                  <a:pt x="357205" y="1159186"/>
                  <a:pt x="328168" y="1142594"/>
                  <a:pt x="313419" y="1136141"/>
                </a:cubicBezTo>
                <a:cubicBezTo>
                  <a:pt x="307427" y="1131532"/>
                  <a:pt x="300513" y="1126001"/>
                  <a:pt x="292217" y="1120470"/>
                </a:cubicBezTo>
                <a:cubicBezTo>
                  <a:pt x="284382" y="1114939"/>
                  <a:pt x="276085" y="1108486"/>
                  <a:pt x="267328" y="1102495"/>
                </a:cubicBezTo>
                <a:cubicBezTo>
                  <a:pt x="258571"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8" y="1067466"/>
                  <a:pt x="223542"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2" y="1036584"/>
                </a:cubicBezTo>
                <a:cubicBezTo>
                  <a:pt x="179294" y="1032437"/>
                  <a:pt x="175607" y="1028288"/>
                  <a:pt x="171920" y="1024140"/>
                </a:cubicBezTo>
                <a:cubicBezTo>
                  <a:pt x="177911" y="1029210"/>
                  <a:pt x="183903" y="1033358"/>
                  <a:pt x="189895" y="1037967"/>
                </a:cubicBezTo>
                <a:cubicBezTo>
                  <a:pt x="177451" y="1025062"/>
                  <a:pt x="165582" y="1010428"/>
                  <a:pt x="154520" y="994872"/>
                </a:cubicBezTo>
                <a:lnTo>
                  <a:pt x="136888" y="966793"/>
                </a:lnTo>
                <a:lnTo>
                  <a:pt x="129333" y="956691"/>
                </a:lnTo>
                <a:cubicBezTo>
                  <a:pt x="118731" y="940997"/>
                  <a:pt x="108864" y="924767"/>
                  <a:pt x="99782" y="908048"/>
                </a:cubicBezTo>
                <a:lnTo>
                  <a:pt x="77846" y="862512"/>
                </a:lnTo>
                <a:lnTo>
                  <a:pt x="91260" y="903843"/>
                </a:lnTo>
                <a:cubicBezTo>
                  <a:pt x="70980" y="868814"/>
                  <a:pt x="55771" y="826410"/>
                  <a:pt x="45631" y="785389"/>
                </a:cubicBezTo>
                <a:cubicBezTo>
                  <a:pt x="35029" y="744368"/>
                  <a:pt x="29960" y="705191"/>
                  <a:pt x="23507" y="676154"/>
                </a:cubicBezTo>
                <a:cubicBezTo>
                  <a:pt x="23507" y="689520"/>
                  <a:pt x="25811" y="705191"/>
                  <a:pt x="27655" y="720862"/>
                </a:cubicBezTo>
                <a:cubicBezTo>
                  <a:pt x="29038" y="728697"/>
                  <a:pt x="30420" y="736533"/>
                  <a:pt x="31803" y="744368"/>
                </a:cubicBezTo>
                <a:cubicBezTo>
                  <a:pt x="33186" y="752204"/>
                  <a:pt x="35029" y="759578"/>
                  <a:pt x="36873" y="766492"/>
                </a:cubicBezTo>
                <a:cubicBezTo>
                  <a:pt x="43326" y="794607"/>
                  <a:pt x="49778" y="815809"/>
                  <a:pt x="45169" y="816731"/>
                </a:cubicBezTo>
                <a:cubicBezTo>
                  <a:pt x="43787" y="816270"/>
                  <a:pt x="41482" y="812583"/>
                  <a:pt x="38717" y="806130"/>
                </a:cubicBezTo>
                <a:cubicBezTo>
                  <a:pt x="36412" y="799677"/>
                  <a:pt x="33186" y="790920"/>
                  <a:pt x="30420" y="781241"/>
                </a:cubicBezTo>
                <a:cubicBezTo>
                  <a:pt x="28116" y="771562"/>
                  <a:pt x="25811" y="760961"/>
                  <a:pt x="23507" y="750821"/>
                </a:cubicBezTo>
                <a:cubicBezTo>
                  <a:pt x="24429" y="737915"/>
                  <a:pt x="23046"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7" y="564614"/>
                </a:cubicBezTo>
                <a:cubicBezTo>
                  <a:pt x="18898" y="557700"/>
                  <a:pt x="19820" y="550786"/>
                  <a:pt x="20280" y="543873"/>
                </a:cubicBezTo>
                <a:cubicBezTo>
                  <a:pt x="20741" y="540646"/>
                  <a:pt x="20741" y="536959"/>
                  <a:pt x="21202" y="533733"/>
                </a:cubicBezTo>
                <a:lnTo>
                  <a:pt x="22585" y="523593"/>
                </a:lnTo>
                <a:cubicBezTo>
                  <a:pt x="23507" y="516679"/>
                  <a:pt x="24429" y="509766"/>
                  <a:pt x="25811" y="503313"/>
                </a:cubicBezTo>
                <a:cubicBezTo>
                  <a:pt x="28577" y="489946"/>
                  <a:pt x="31342" y="476580"/>
                  <a:pt x="35029" y="463214"/>
                </a:cubicBezTo>
                <a:cubicBezTo>
                  <a:pt x="42865" y="436481"/>
                  <a:pt x="53466"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4"/>
                  <a:pt x="115688" y="308348"/>
                  <a:pt x="127211" y="288990"/>
                </a:cubicBezTo>
                <a:cubicBezTo>
                  <a:pt x="116610" y="307426"/>
                  <a:pt x="108775" y="317106"/>
                  <a:pt x="103244" y="324480"/>
                </a:cubicBezTo>
                <a:cubicBezTo>
                  <a:pt x="97713" y="331394"/>
                  <a:pt x="93565" y="335542"/>
                  <a:pt x="90799" y="341995"/>
                </a:cubicBezTo>
                <a:cubicBezTo>
                  <a:pt x="88495" y="340151"/>
                  <a:pt x="94026" y="328628"/>
                  <a:pt x="101861" y="313418"/>
                </a:cubicBezTo>
                <a:cubicBezTo>
                  <a:pt x="106009" y="306044"/>
                  <a:pt x="111079" y="297747"/>
                  <a:pt x="116149" y="288990"/>
                </a:cubicBezTo>
                <a:cubicBezTo>
                  <a:pt x="121680" y="280694"/>
                  <a:pt x="127672" y="272397"/>
                  <a:pt x="132742" y="264562"/>
                </a:cubicBezTo>
                <a:cubicBezTo>
                  <a:pt x="143804" y="249352"/>
                  <a:pt x="153022" y="236446"/>
                  <a:pt x="155788" y="232298"/>
                </a:cubicBezTo>
                <a:cubicBezTo>
                  <a:pt x="156709" y="229994"/>
                  <a:pt x="156248" y="229994"/>
                  <a:pt x="153022" y="232298"/>
                </a:cubicBezTo>
                <a:cubicBezTo>
                  <a:pt x="151179" y="233220"/>
                  <a:pt x="148874" y="235064"/>
                  <a:pt x="146108" y="237829"/>
                </a:cubicBezTo>
                <a:cubicBezTo>
                  <a:pt x="143343" y="240595"/>
                  <a:pt x="139656" y="243821"/>
                  <a:pt x="135508" y="248430"/>
                </a:cubicBezTo>
                <a:cubicBezTo>
                  <a:pt x="115228" y="268710"/>
                  <a:pt x="97252" y="297286"/>
                  <a:pt x="83425" y="324480"/>
                </a:cubicBezTo>
                <a:cubicBezTo>
                  <a:pt x="79737" y="331394"/>
                  <a:pt x="76511" y="338307"/>
                  <a:pt x="73285" y="344760"/>
                </a:cubicBezTo>
                <a:cubicBezTo>
                  <a:pt x="70058" y="351674"/>
                  <a:pt x="66832" y="357666"/>
                  <a:pt x="64066" y="363657"/>
                </a:cubicBezTo>
                <a:cubicBezTo>
                  <a:pt x="58997" y="375641"/>
                  <a:pt x="53005" y="385781"/>
                  <a:pt x="48395" y="394077"/>
                </a:cubicBezTo>
                <a:cubicBezTo>
                  <a:pt x="43326" y="399608"/>
                  <a:pt x="42404" y="396382"/>
                  <a:pt x="44708" y="387624"/>
                </a:cubicBezTo>
                <a:cubicBezTo>
                  <a:pt x="45630" y="383015"/>
                  <a:pt x="47935" y="377484"/>
                  <a:pt x="50239" y="370571"/>
                </a:cubicBezTo>
                <a:cubicBezTo>
                  <a:pt x="53005" y="364118"/>
                  <a:pt x="55770" y="356283"/>
                  <a:pt x="59918" y="347986"/>
                </a:cubicBezTo>
                <a:cubicBezTo>
                  <a:pt x="67293" y="331394"/>
                  <a:pt x="77433" y="312957"/>
                  <a:pt x="87573" y="296364"/>
                </a:cubicBezTo>
                <a:cubicBezTo>
                  <a:pt x="93104" y="288529"/>
                  <a:pt x="98174" y="280233"/>
                  <a:pt x="103244" y="272858"/>
                </a:cubicBezTo>
                <a:cubicBezTo>
                  <a:pt x="108314" y="265944"/>
                  <a:pt x="112923" y="259031"/>
                  <a:pt x="117071" y="253500"/>
                </a:cubicBezTo>
                <a:cubicBezTo>
                  <a:pt x="120759" y="248430"/>
                  <a:pt x="126289" y="241516"/>
                  <a:pt x="132281" y="234142"/>
                </a:cubicBezTo>
                <a:cubicBezTo>
                  <a:pt x="135508" y="230455"/>
                  <a:pt x="138734" y="226767"/>
                  <a:pt x="141960" y="223080"/>
                </a:cubicBezTo>
                <a:cubicBezTo>
                  <a:pt x="145186" y="219393"/>
                  <a:pt x="148413" y="215706"/>
                  <a:pt x="151639" y="212479"/>
                </a:cubicBezTo>
                <a:cubicBezTo>
                  <a:pt x="158092" y="205566"/>
                  <a:pt x="164084" y="200495"/>
                  <a:pt x="168232" y="196808"/>
                </a:cubicBezTo>
                <a:cubicBezTo>
                  <a:pt x="172380" y="193121"/>
                  <a:pt x="174685" y="192199"/>
                  <a:pt x="174224" y="194504"/>
                </a:cubicBezTo>
                <a:cubicBezTo>
                  <a:pt x="194965" y="169154"/>
                  <a:pt x="218010" y="147952"/>
                  <a:pt x="241977" y="130437"/>
                </a:cubicBezTo>
                <a:cubicBezTo>
                  <a:pt x="247508" y="126289"/>
                  <a:pt x="253961" y="122602"/>
                  <a:pt x="259953" y="118454"/>
                </a:cubicBezTo>
                <a:cubicBezTo>
                  <a:pt x="265945" y="114766"/>
                  <a:pt x="271937" y="110618"/>
                  <a:pt x="278390" y="107392"/>
                </a:cubicBezTo>
                <a:cubicBezTo>
                  <a:pt x="284381" y="104166"/>
                  <a:pt x="290834" y="100478"/>
                  <a:pt x="296826" y="97252"/>
                </a:cubicBezTo>
                <a:cubicBezTo>
                  <a:pt x="303279" y="94026"/>
                  <a:pt x="309270" y="90799"/>
                  <a:pt x="315723" y="88034"/>
                </a:cubicBezTo>
                <a:lnTo>
                  <a:pt x="324941" y="83424"/>
                </a:lnTo>
                <a:lnTo>
                  <a:pt x="334620" y="79276"/>
                </a:lnTo>
                <a:cubicBezTo>
                  <a:pt x="340612" y="76511"/>
                  <a:pt x="347065" y="73746"/>
                  <a:pt x="353518" y="71441"/>
                </a:cubicBezTo>
                <a:cubicBezTo>
                  <a:pt x="366423" y="66832"/>
                  <a:pt x="378868" y="61301"/>
                  <a:pt x="392234" y="57153"/>
                </a:cubicBezTo>
                <a:cubicBezTo>
                  <a:pt x="418506" y="47474"/>
                  <a:pt x="445239"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9" y="23967"/>
                  <a:pt x="562310" y="23046"/>
                  <a:pt x="575676" y="22124"/>
                </a:cubicBezTo>
                <a:cubicBezTo>
                  <a:pt x="571067" y="20280"/>
                  <a:pt x="575215" y="18436"/>
                  <a:pt x="584894" y="17054"/>
                </a:cubicBezTo>
                <a:cubicBezTo>
                  <a:pt x="589964" y="16593"/>
                  <a:pt x="596417" y="16132"/>
                  <a:pt x="603330" y="15671"/>
                </a:cubicBezTo>
                <a:cubicBezTo>
                  <a:pt x="610244" y="15210"/>
                  <a:pt x="618541" y="14749"/>
                  <a:pt x="626837" y="15210"/>
                </a:cubicBezTo>
                <a:close/>
                <a:moveTo>
                  <a:pt x="617619" y="0"/>
                </a:moveTo>
                <a:cubicBezTo>
                  <a:pt x="665553" y="0"/>
                  <a:pt x="711184"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5" y="9218"/>
                </a:cubicBezTo>
                <a:cubicBezTo>
                  <a:pt x="618541" y="9218"/>
                  <a:pt x="611166" y="9679"/>
                  <a:pt x="604253" y="10140"/>
                </a:cubicBezTo>
                <a:cubicBezTo>
                  <a:pt x="596878" y="10601"/>
                  <a:pt x="589964" y="10601"/>
                  <a:pt x="583051" y="11523"/>
                </a:cubicBezTo>
                <a:cubicBezTo>
                  <a:pt x="569224" y="13366"/>
                  <a:pt x="555396" y="13827"/>
                  <a:pt x="541569" y="15671"/>
                </a:cubicBezTo>
                <a:cubicBezTo>
                  <a:pt x="536038" y="15671"/>
                  <a:pt x="530968" y="15671"/>
                  <a:pt x="525898" y="16132"/>
                </a:cubicBezTo>
                <a:cubicBezTo>
                  <a:pt x="520828" y="16132"/>
                  <a:pt x="516219" y="17054"/>
                  <a:pt x="511610" y="17515"/>
                </a:cubicBezTo>
                <a:cubicBezTo>
                  <a:pt x="502391" y="18897"/>
                  <a:pt x="494556" y="19358"/>
                  <a:pt x="488564" y="20741"/>
                </a:cubicBezTo>
                <a:cubicBezTo>
                  <a:pt x="476581" y="23046"/>
                  <a:pt x="472433" y="23046"/>
                  <a:pt x="482573"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2" name="Picture Placeholder 41">
            <a:extLst>
              <a:ext uri="{FF2B5EF4-FFF2-40B4-BE49-F238E27FC236}">
                <a16:creationId xmlns:a16="http://schemas.microsoft.com/office/drawing/2014/main" id="{DBC50E87-837D-48A1-AF7E-50325E0BDDE8}"/>
              </a:ext>
            </a:extLst>
          </p:cNvPr>
          <p:cNvSpPr>
            <a:spLocks noGrp="1"/>
          </p:cNvSpPr>
          <p:nvPr>
            <p:ph type="pic" sz="quarter" idx="41" hasCustomPrompt="1"/>
          </p:nvPr>
        </p:nvSpPr>
        <p:spPr>
          <a:xfrm>
            <a:off x="492656" y="2256300"/>
            <a:ext cx="1217130" cy="1216800"/>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6027207"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6027207"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10187004"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10187004"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6027207"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6027207"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10187004"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10187004"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F95F1F7-9083-4904-84DE-45613FFE595C}"/>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FB3D0B9A-C8E8-493F-8E91-FA4BB27406D2}"/>
              </a:ext>
            </a:extLst>
          </p:cNvPr>
          <p:cNvSpPr>
            <a:spLocks noGrp="1"/>
          </p:cNvSpPr>
          <p:nvPr>
            <p:ph type="ftr" sz="quarter" idx="62"/>
          </p:nvPr>
        </p:nvSpPr>
        <p:spPr/>
        <p:txBody>
          <a:bodyPr/>
          <a:lstStyle/>
          <a:p>
            <a:r>
              <a:rPr lang="en-US" dirty="0"/>
              <a:t>All Rights Reserved</a:t>
            </a:r>
            <a:endParaRPr lang="en-US" noProof="0" dirty="0"/>
          </a:p>
        </p:txBody>
      </p:sp>
      <p:sp>
        <p:nvSpPr>
          <p:cNvPr id="7" name="Slide Number Placeholder 6">
            <a:extLst>
              <a:ext uri="{FF2B5EF4-FFF2-40B4-BE49-F238E27FC236}">
                <a16:creationId xmlns:a16="http://schemas.microsoft.com/office/drawing/2014/main" id="{7E4924C6-2B3E-410B-8E79-A18832FB73D3}"/>
              </a:ext>
            </a:extLst>
          </p:cNvPr>
          <p:cNvSpPr>
            <a:spLocks noGrp="1"/>
          </p:cNvSpPr>
          <p:nvPr>
            <p:ph type="sldNum" sz="quarter" idx="63"/>
          </p:nvPr>
        </p:nvSpPr>
        <p:spPr/>
        <p:txBody>
          <a:bodyPr/>
          <a:lstStyle>
            <a:lvl1pPr algn="ctr">
              <a:defRPr/>
            </a:lvl1pPr>
          </a:lstStyle>
          <a:p>
            <a:fld id="{B67B645E-C5E5-4727-B977-D372A0AA71D9}" type="slidenum">
              <a:rPr lang="en-US" noProof="0" smtClean="0"/>
              <a:pPr/>
              <a:t>‹#›</a:t>
            </a:fld>
            <a:endParaRPr lang="en-US" noProof="0"/>
          </a:p>
        </p:txBody>
      </p:sp>
      <p:sp>
        <p:nvSpPr>
          <p:cNvPr id="27" name="Text Placeholder 4">
            <a:extLst>
              <a:ext uri="{FF2B5EF4-FFF2-40B4-BE49-F238E27FC236}">
                <a16:creationId xmlns:a16="http://schemas.microsoft.com/office/drawing/2014/main" id="{9F004EB2-3657-4AA1-871D-EB67960CC751}"/>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pic>
        <p:nvPicPr>
          <p:cNvPr id="28" name="Picture 27">
            <a:extLst>
              <a:ext uri="{FF2B5EF4-FFF2-40B4-BE49-F238E27FC236}">
                <a16:creationId xmlns:a16="http://schemas.microsoft.com/office/drawing/2014/main" id="{82D1AB60-4F91-47D9-B8D9-24D554141C8A}"/>
              </a:ext>
            </a:extLst>
          </p:cNvPr>
          <p:cNvPicPr>
            <a:picLocks noChangeAspect="1"/>
          </p:cNvPicPr>
          <p:nvPr userDrawn="1"/>
        </p:nvPicPr>
        <p:blipFill>
          <a:blip r:embed="rId2"/>
          <a:stretch>
            <a:fillRect/>
          </a:stretch>
        </p:blipFill>
        <p:spPr>
          <a:xfrm>
            <a:off x="5562600" y="6248137"/>
            <a:ext cx="1066800" cy="562570"/>
          </a:xfrm>
          <a:prstGeom prst="rect">
            <a:avLst/>
          </a:prstGeom>
        </p:spPr>
      </p:pic>
    </p:spTree>
    <p:extLst>
      <p:ext uri="{BB962C8B-B14F-4D97-AF65-F5344CB8AC3E}">
        <p14:creationId xmlns:p14="http://schemas.microsoft.com/office/powerpoint/2010/main" val="30298837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Section Header With Image">
    <p:bg bwMode="grayWhite">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204075" y="-519718"/>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6162572" y="283536"/>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hasCustomPrompt="1"/>
          </p:nvPr>
        </p:nvSpPr>
        <p:spPr>
          <a:xfrm>
            <a:off x="6842710" y="1641059"/>
            <a:ext cx="4793714" cy="2078699"/>
          </a:xfrm>
        </p:spPr>
        <p:txBody>
          <a:bodyPr anchor="b"/>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r>
              <a:rPr lang="en-US" noProof="0"/>
              <a:t>Thank </a:t>
            </a:r>
            <a:br>
              <a:rPr lang="en-US" noProof="0"/>
            </a:br>
            <a:r>
              <a:rPr lang="en-US" noProof="0"/>
              <a:t>You</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r>
              <a:rPr lang="en-US" dirty="0"/>
              <a:t>All Rights Reserved</a:t>
            </a:r>
            <a:endParaRPr lang="en-US" noProof="0" dirty="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lvl1pPr>
              <a:defRPr>
                <a:solidFill>
                  <a:schemeClr val="bg1"/>
                </a:solidFill>
              </a:defRPr>
            </a:lvl1pPr>
          </a:lstStyle>
          <a:p>
            <a:fld id="{B67B645E-C5E5-4727-B977-D372A0AA71D9}" type="slidenum">
              <a:rPr lang="en-US" noProof="0" smtClean="0"/>
              <a:pPr/>
              <a:t>‹#›</a:t>
            </a:fld>
            <a:endParaRPr lang="en-US" noProof="0"/>
          </a:p>
        </p:txBody>
      </p:sp>
      <p:sp>
        <p:nvSpPr>
          <p:cNvPr id="9" name="Subtitle 2">
            <a:extLst>
              <a:ext uri="{FF2B5EF4-FFF2-40B4-BE49-F238E27FC236}">
                <a16:creationId xmlns:a16="http://schemas.microsoft.com/office/drawing/2014/main" id="{0A83F5C0-892A-424B-82BC-A426C0E6C4BE}"/>
              </a:ext>
            </a:extLst>
          </p:cNvPr>
          <p:cNvSpPr>
            <a:spLocks noGrp="1"/>
          </p:cNvSpPr>
          <p:nvPr>
            <p:ph type="subTitle" idx="1" hasCustomPrompt="1"/>
          </p:nvPr>
        </p:nvSpPr>
        <p:spPr>
          <a:xfrm>
            <a:off x="6842709" y="3884812"/>
            <a:ext cx="4303959"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2" name="Text Placeholder 4">
            <a:extLst>
              <a:ext uri="{FF2B5EF4-FFF2-40B4-BE49-F238E27FC236}">
                <a16:creationId xmlns:a16="http://schemas.microsoft.com/office/drawing/2014/main" id="{BE90F037-AF48-45F6-8491-6A1D99D70C5A}"/>
              </a:ext>
            </a:extLst>
          </p:cNvPr>
          <p:cNvSpPr>
            <a:spLocks noGrp="1"/>
          </p:cNvSpPr>
          <p:nvPr>
            <p:ph type="body" sz="quarter" idx="15" hasCustomPrompt="1"/>
          </p:nvPr>
        </p:nvSpPr>
        <p:spPr>
          <a:xfrm>
            <a:off x="6842709" y="4290982"/>
            <a:ext cx="4303959"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13" name="Text Placeholder 10">
            <a:extLst>
              <a:ext uri="{FF2B5EF4-FFF2-40B4-BE49-F238E27FC236}">
                <a16:creationId xmlns:a16="http://schemas.microsoft.com/office/drawing/2014/main" id="{F2CF882B-44BA-4D5B-A73E-5E9479CB3B27}"/>
              </a:ext>
            </a:extLst>
          </p:cNvPr>
          <p:cNvSpPr>
            <a:spLocks noGrp="1"/>
          </p:cNvSpPr>
          <p:nvPr>
            <p:ph type="body" sz="quarter" idx="16" hasCustomPrompt="1"/>
          </p:nvPr>
        </p:nvSpPr>
        <p:spPr>
          <a:xfrm>
            <a:off x="6842709" y="4677345"/>
            <a:ext cx="4303959" cy="252000"/>
          </a:xfrm>
        </p:spPr>
        <p:txBody>
          <a:bodyPr/>
          <a:lstStyle>
            <a:lvl1pPr marL="0" indent="0" algn="r">
              <a:buNone/>
              <a:defRPr sz="1600">
                <a:solidFill>
                  <a:schemeClr val="bg1"/>
                </a:solidFill>
              </a:defRPr>
            </a:lvl1pPr>
          </a:lstStyle>
          <a:p>
            <a:pPr lvl="0"/>
            <a:r>
              <a:rPr lang="en-US" noProof="0"/>
              <a:t>Email</a:t>
            </a:r>
          </a:p>
        </p:txBody>
      </p:sp>
      <p:sp>
        <p:nvSpPr>
          <p:cNvPr id="15" name="Text Placeholder 15">
            <a:extLst>
              <a:ext uri="{FF2B5EF4-FFF2-40B4-BE49-F238E27FC236}">
                <a16:creationId xmlns:a16="http://schemas.microsoft.com/office/drawing/2014/main" id="{41BFAAAF-C6B8-4298-8B07-CBA7C6328198}"/>
              </a:ext>
            </a:extLst>
          </p:cNvPr>
          <p:cNvSpPr>
            <a:spLocks noGrp="1"/>
          </p:cNvSpPr>
          <p:nvPr>
            <p:ph type="body" sz="quarter" idx="17" hasCustomPrompt="1"/>
          </p:nvPr>
        </p:nvSpPr>
        <p:spPr>
          <a:xfrm>
            <a:off x="6842852" y="5063709"/>
            <a:ext cx="4305582" cy="252413"/>
          </a:xfrm>
        </p:spPr>
        <p:txBody>
          <a:bodyPr/>
          <a:lstStyle>
            <a:lvl1pPr marL="0" indent="0" algn="r">
              <a:buNone/>
              <a:defRPr sz="1600">
                <a:solidFill>
                  <a:schemeClr val="bg1"/>
                </a:solidFill>
              </a:defRPr>
            </a:lvl1pPr>
          </a:lstStyle>
          <a:p>
            <a:pPr lvl="0"/>
            <a:r>
              <a:rPr lang="en-US" noProof="0"/>
              <a:t>Website</a:t>
            </a:r>
          </a:p>
        </p:txBody>
      </p:sp>
      <p:pic>
        <p:nvPicPr>
          <p:cNvPr id="14" name="Picture 13">
            <a:extLst>
              <a:ext uri="{FF2B5EF4-FFF2-40B4-BE49-F238E27FC236}">
                <a16:creationId xmlns:a16="http://schemas.microsoft.com/office/drawing/2014/main" id="{5B36D5F2-0223-4A08-A321-C2A2ACB9BE2F}"/>
              </a:ext>
            </a:extLst>
          </p:cNvPr>
          <p:cNvPicPr>
            <a:picLocks noChangeAspect="1"/>
          </p:cNvPicPr>
          <p:nvPr userDrawn="1"/>
        </p:nvPicPr>
        <p:blipFill>
          <a:blip r:embed="rId2"/>
          <a:stretch>
            <a:fillRect/>
          </a:stretch>
        </p:blipFill>
        <p:spPr>
          <a:xfrm>
            <a:off x="10496550" y="6223212"/>
            <a:ext cx="1066800" cy="562570"/>
          </a:xfrm>
          <a:prstGeom prst="rect">
            <a:avLst/>
          </a:prstGeom>
        </p:spPr>
      </p:pic>
    </p:spTree>
    <p:extLst>
      <p:ext uri="{BB962C8B-B14F-4D97-AF65-F5344CB8AC3E}">
        <p14:creationId xmlns:p14="http://schemas.microsoft.com/office/powerpoint/2010/main" val="18154651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4E84508-12CE-4C86-B2C4-1D5DE1634B46}"/>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7000">
                <a:schemeClr val="accent1">
                  <a:alpha val="81000"/>
                </a:schemeClr>
              </a:gs>
              <a:gs pos="100000">
                <a:schemeClr val="bg1">
                  <a:lumMod val="95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5" name="Picture 4">
            <a:extLst>
              <a:ext uri="{FF2B5EF4-FFF2-40B4-BE49-F238E27FC236}">
                <a16:creationId xmlns:a16="http://schemas.microsoft.com/office/drawing/2014/main" id="{37700C23-42FC-45DE-B039-54CC6A2FDE1C}"/>
              </a:ext>
            </a:extLst>
          </p:cNvPr>
          <p:cNvPicPr>
            <a:picLocks noChangeAspect="1"/>
          </p:cNvPicPr>
          <p:nvPr userDrawn="1"/>
        </p:nvPicPr>
        <p:blipFill>
          <a:blip r:embed="rId2"/>
          <a:stretch>
            <a:fillRect/>
          </a:stretch>
        </p:blipFill>
        <p:spPr>
          <a:xfrm>
            <a:off x="5140360" y="6196077"/>
            <a:ext cx="1066800" cy="562570"/>
          </a:xfrm>
          <a:prstGeom prst="rect">
            <a:avLst/>
          </a:prstGeom>
        </p:spPr>
      </p:pic>
    </p:spTree>
    <p:extLst>
      <p:ext uri="{BB962C8B-B14F-4D97-AF65-F5344CB8AC3E}">
        <p14:creationId xmlns:p14="http://schemas.microsoft.com/office/powerpoint/2010/main" val="869939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71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1142512" y="842713"/>
            <a:ext cx="5039333"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pic>
        <p:nvPicPr>
          <p:cNvPr id="6" name="Picture 5">
            <a:extLst>
              <a:ext uri="{FF2B5EF4-FFF2-40B4-BE49-F238E27FC236}">
                <a16:creationId xmlns:a16="http://schemas.microsoft.com/office/drawing/2014/main" id="{E8CF240C-7326-4E4E-922D-6A9A706765C5}"/>
              </a:ext>
            </a:extLst>
          </p:cNvPr>
          <p:cNvPicPr>
            <a:picLocks noChangeAspect="1"/>
          </p:cNvPicPr>
          <p:nvPr userDrawn="1"/>
        </p:nvPicPr>
        <p:blipFill>
          <a:blip r:embed="rId2"/>
          <a:stretch>
            <a:fillRect/>
          </a:stretch>
        </p:blipFill>
        <p:spPr>
          <a:xfrm>
            <a:off x="5648445" y="6241299"/>
            <a:ext cx="1066800" cy="562570"/>
          </a:xfrm>
          <a:prstGeom prst="rect">
            <a:avLst/>
          </a:prstGeom>
        </p:spPr>
      </p:pic>
    </p:spTree>
    <p:extLst>
      <p:ext uri="{BB962C8B-B14F-4D97-AF65-F5344CB8AC3E}">
        <p14:creationId xmlns:p14="http://schemas.microsoft.com/office/powerpoint/2010/main" val="3174392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10CD-19E0-CA06-342A-2FEFEC33F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E3DFA3-70F6-5CCD-CFF8-9C6BCD4781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0664DD-6096-DA21-5475-D7021EF91A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BD4AB1-FA7F-146A-3AA5-0CB0CDACDD69}"/>
              </a:ext>
            </a:extLst>
          </p:cNvPr>
          <p:cNvSpPr>
            <a:spLocks noGrp="1"/>
          </p:cNvSpPr>
          <p:nvPr>
            <p:ph type="dt" sz="half" idx="10"/>
          </p:nvPr>
        </p:nvSpPr>
        <p:spPr/>
        <p:txBody>
          <a:bodyPr/>
          <a:lstStyle/>
          <a:p>
            <a:fld id="{88FA1E06-9E09-483B-879A-940DC4FEF524}" type="datetimeFigureOut">
              <a:rPr lang="en-US" smtClean="0"/>
              <a:t>1/5/2023</a:t>
            </a:fld>
            <a:endParaRPr lang="en-US"/>
          </a:p>
        </p:txBody>
      </p:sp>
      <p:sp>
        <p:nvSpPr>
          <p:cNvPr id="6" name="Footer Placeholder 5">
            <a:extLst>
              <a:ext uri="{FF2B5EF4-FFF2-40B4-BE49-F238E27FC236}">
                <a16:creationId xmlns:a16="http://schemas.microsoft.com/office/drawing/2014/main" id="{3177106F-4485-C319-EF5B-26CF68556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508A2-E531-1272-41D4-47377EF2ED1D}"/>
              </a:ext>
            </a:extLst>
          </p:cNvPr>
          <p:cNvSpPr>
            <a:spLocks noGrp="1"/>
          </p:cNvSpPr>
          <p:nvPr>
            <p:ph type="sldNum" sz="quarter" idx="12"/>
          </p:nvPr>
        </p:nvSpPr>
        <p:spPr/>
        <p:txBody>
          <a:bodyPr/>
          <a:lstStyle/>
          <a:p>
            <a:fld id="{2A4BE7E0-6D8E-48FB-A6F4-979614E2F6BA}" type="slidenum">
              <a:rPr lang="en-US" smtClean="0"/>
              <a:t>‹#›</a:t>
            </a:fld>
            <a:endParaRPr lang="en-US"/>
          </a:p>
        </p:txBody>
      </p:sp>
    </p:spTree>
    <p:extLst>
      <p:ext uri="{BB962C8B-B14F-4D97-AF65-F5344CB8AC3E}">
        <p14:creationId xmlns:p14="http://schemas.microsoft.com/office/powerpoint/2010/main" val="41759270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r>
              <a:rPr lang="en-US" dirty="0"/>
              <a:t>All Rights Reserved</a:t>
            </a:r>
            <a:endParaRPr lang="en-US" noProof="0" dirty="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p>
            <a:pPr algn="ctr"/>
            <a:fld id="{B67B645E-C5E5-4727-B977-D372A0AA71D9}" type="slidenum">
              <a:rPr lang="en-US" noProof="0" smtClean="0"/>
              <a:pPr algn="ctr"/>
              <a:t>‹#›</a:t>
            </a:fld>
            <a:endParaRPr lang="en-US"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32898434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r>
              <a:rPr lang="en-US" dirty="0"/>
              <a:t>All Rights Reserved</a:t>
            </a:r>
            <a:endParaRPr lang="en-US" noProof="0" dirty="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bg1">
              <a:lumMod val="95000"/>
            </a:schemeClr>
          </a:solidFill>
        </p:spPr>
        <p:txBody>
          <a:bodyPr/>
          <a:lstStyle>
            <a:lvl1pPr>
              <a:defRPr>
                <a:solidFill>
                  <a:schemeClr val="tx1"/>
                </a:solidFill>
              </a:defRPr>
            </a:lvl1pPr>
          </a:lstStyle>
          <a:p>
            <a:pPr algn="ctr"/>
            <a:fld id="{B67B645E-C5E5-4727-B977-D372A0AA71D9}" type="slidenum">
              <a:rPr lang="en-US" noProof="0" smtClean="0"/>
              <a:pPr algn="ctr"/>
              <a:t>‹#›</a:t>
            </a:fld>
            <a:endParaRPr lang="en-US" noProof="0"/>
          </a:p>
        </p:txBody>
      </p:sp>
      <p:pic>
        <p:nvPicPr>
          <p:cNvPr id="5" name="Picture 4">
            <a:extLst>
              <a:ext uri="{FF2B5EF4-FFF2-40B4-BE49-F238E27FC236}">
                <a16:creationId xmlns:a16="http://schemas.microsoft.com/office/drawing/2014/main" id="{3E7B741D-DAFA-41DF-BA69-F0D9D5B26DFF}"/>
              </a:ext>
            </a:extLst>
          </p:cNvPr>
          <p:cNvPicPr>
            <a:picLocks noChangeAspect="1"/>
          </p:cNvPicPr>
          <p:nvPr userDrawn="1"/>
        </p:nvPicPr>
        <p:blipFill>
          <a:blip r:embed="rId2"/>
          <a:stretch>
            <a:fillRect/>
          </a:stretch>
        </p:blipFill>
        <p:spPr>
          <a:xfrm>
            <a:off x="10506075" y="6197965"/>
            <a:ext cx="1066800" cy="562570"/>
          </a:xfrm>
          <a:prstGeom prst="rect">
            <a:avLst/>
          </a:prstGeom>
        </p:spPr>
      </p:pic>
    </p:spTree>
    <p:extLst>
      <p:ext uri="{BB962C8B-B14F-4D97-AF65-F5344CB8AC3E}">
        <p14:creationId xmlns:p14="http://schemas.microsoft.com/office/powerpoint/2010/main" val="26517666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p:txBody>
          <a:bodyPr/>
          <a:lstStyle/>
          <a:p>
            <a:r>
              <a:rPr lang="en-US" dirty="0"/>
              <a:t>All Rights Reserved</a:t>
            </a:r>
            <a:endParaRPr lang="en-US" noProof="0" dirty="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29516159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508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53200" y="1152525"/>
            <a:ext cx="55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p:txBody>
          <a:bodyPr/>
          <a:lstStyle/>
          <a:p>
            <a:r>
              <a:rPr lang="en-US" dirty="0"/>
              <a:t>All Rights Reserved</a:t>
            </a:r>
            <a:endParaRPr lang="en-US" noProof="0" dirty="0"/>
          </a:p>
        </p:txBody>
      </p:sp>
      <p:sp>
        <p:nvSpPr>
          <p:cNvPr id="9" name="Slide Number Placeholder 8">
            <a:extLst>
              <a:ext uri="{FF2B5EF4-FFF2-40B4-BE49-F238E27FC236}">
                <a16:creationId xmlns:a16="http://schemas.microsoft.com/office/drawing/2014/main" id="{F53E52F9-0BF1-4A0A-B070-5CF233041DC4}"/>
              </a:ext>
            </a:extLst>
          </p:cNvPr>
          <p:cNvSpPr>
            <a:spLocks noGrp="1"/>
          </p:cNvSpPr>
          <p:nvPr>
            <p:ph type="sldNum" sz="quarter" idx="14"/>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822677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508000" cy="360000"/>
          </a:xfrm>
        </p:spPr>
        <p:txBody>
          <a:bodyPr anchor="t"/>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508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53200" y="1584325"/>
            <a:ext cx="5508000" cy="46069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53200" y="1152525"/>
            <a:ext cx="5508000" cy="358775"/>
          </a:xfrm>
        </p:spPr>
        <p:txBody>
          <a:bodyPr/>
          <a:lstStyle>
            <a:lvl1pPr marL="0" indent="0">
              <a:buNone/>
              <a:defRPr sz="2400" b="1">
                <a:solidFill>
                  <a:schemeClr val="accent3">
                    <a:lumMod val="75000"/>
                  </a:schemeClr>
                </a:solidFill>
              </a:defRPr>
            </a:lvl1pPr>
          </a:lstStyle>
          <a:p>
            <a:pPr lvl="0"/>
            <a:r>
              <a:rPr lang="en-US" noProof="0"/>
              <a:t>Edit Master text styles</a:t>
            </a:r>
          </a:p>
        </p:txBody>
      </p:sp>
      <p:sp>
        <p:nvSpPr>
          <p:cNvPr id="2" name="Title 1">
            <a:extLst>
              <a:ext uri="{FF2B5EF4-FFF2-40B4-BE49-F238E27FC236}">
                <a16:creationId xmlns:a16="http://schemas.microsoft.com/office/drawing/2014/main" id="{E4307A33-2967-4899-A40F-2B187086D240}"/>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21E492D2-A4F7-402D-8D63-336C43272949}"/>
              </a:ext>
            </a:extLst>
          </p:cNvPr>
          <p:cNvSpPr>
            <a:spLocks noGrp="1"/>
          </p:cNvSpPr>
          <p:nvPr>
            <p:ph type="ftr" sz="quarter" idx="14"/>
          </p:nvPr>
        </p:nvSpPr>
        <p:spPr/>
        <p:txBody>
          <a:bodyPr/>
          <a:lstStyle/>
          <a:p>
            <a:r>
              <a:rPr lang="en-US" dirty="0"/>
              <a:t>All Rights Reserved</a:t>
            </a:r>
            <a:endParaRPr lang="en-US" noProof="0" dirty="0"/>
          </a:p>
        </p:txBody>
      </p:sp>
      <p:sp>
        <p:nvSpPr>
          <p:cNvPr id="10" name="Slide Number Placeholder 9">
            <a:extLst>
              <a:ext uri="{FF2B5EF4-FFF2-40B4-BE49-F238E27FC236}">
                <a16:creationId xmlns:a16="http://schemas.microsoft.com/office/drawing/2014/main" id="{59C6AEB5-34C4-41E3-AF24-81740A75559C}"/>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35959358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E0109-A852-4B1A-84CE-848A1D64057F}"/>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99C962B4-1A24-4802-B0E3-A18DD3801538}"/>
              </a:ext>
            </a:extLst>
          </p:cNvPr>
          <p:cNvSpPr>
            <a:spLocks noGrp="1"/>
          </p:cNvSpPr>
          <p:nvPr>
            <p:ph type="ftr" sz="quarter" idx="10"/>
          </p:nvPr>
        </p:nvSpPr>
        <p:spPr/>
        <p:txBody>
          <a:bodyPr/>
          <a:lstStyle/>
          <a:p>
            <a:r>
              <a:rPr lang="en-US" dirty="0"/>
              <a:t>All Rights Reserved</a:t>
            </a:r>
            <a:endParaRPr lang="en-US" noProof="0" dirty="0"/>
          </a:p>
        </p:txBody>
      </p:sp>
      <p:sp>
        <p:nvSpPr>
          <p:cNvPr id="7" name="Slide Number Placeholder 6">
            <a:extLst>
              <a:ext uri="{FF2B5EF4-FFF2-40B4-BE49-F238E27FC236}">
                <a16:creationId xmlns:a16="http://schemas.microsoft.com/office/drawing/2014/main" id="{5050B94B-1D31-4C5A-8138-5F7EC4E5AA6B}"/>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22032565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a:lstStyle/>
          <a:p>
            <a:r>
              <a:rPr lang="en-US" dirty="0"/>
              <a:t>All Rights Reserved</a:t>
            </a:r>
          </a:p>
        </p:txBody>
      </p:sp>
      <p:sp>
        <p:nvSpPr>
          <p:cNvPr id="6" name="Slide Number Placeholder 5">
            <a:extLst>
              <a:ext uri="{FF2B5EF4-FFF2-40B4-BE49-F238E27FC236}">
                <a16:creationId xmlns:a16="http://schemas.microsoft.com/office/drawing/2014/main" id="{E17A8530-3866-411E-B986-53F7E2467FD5}"/>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20267622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019DB6E4-6C15-4E62-A17A-F29ECC34AA96}"/>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id="{9116AE84-A6A8-4A92-B95E-66A7DFB1FF46}"/>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Content Placeholder 2">
            <a:extLst>
              <a:ext uri="{FF2B5EF4-FFF2-40B4-BE49-F238E27FC236}">
                <a16:creationId xmlns:a16="http://schemas.microsoft.com/office/drawing/2014/main" id="{87B8423A-8ECB-46CC-AA96-AFD30DF27259}"/>
              </a:ext>
            </a:extLst>
          </p:cNvPr>
          <p:cNvSpPr>
            <a:spLocks noGrp="1"/>
          </p:cNvSpPr>
          <p:nvPr>
            <p:ph idx="1" hasCustomPrompt="1"/>
          </p:nvPr>
        </p:nvSpPr>
        <p:spPr>
          <a:xfrm>
            <a:off x="5181292" y="359999"/>
            <a:ext cx="6579707" cy="5764939"/>
          </a:xfrm>
        </p:spPr>
        <p:txBody>
          <a:bodyPr/>
          <a:lstStyle>
            <a:lvl1pPr>
              <a:defRPr sz="21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0CA8C527-C631-42AF-94C4-70728E24506E}"/>
              </a:ext>
            </a:extLst>
          </p:cNvPr>
          <p:cNvSpPr>
            <a:spLocks noGrp="1"/>
          </p:cNvSpPr>
          <p:nvPr>
            <p:ph type="body" sz="half" idx="2" hasCustomPrompt="1"/>
          </p:nvPr>
        </p:nvSpPr>
        <p:spPr>
          <a:xfrm>
            <a:off x="360000" y="3960000"/>
            <a:ext cx="4186800"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Title 9">
            <a:extLst>
              <a:ext uri="{FF2B5EF4-FFF2-40B4-BE49-F238E27FC236}">
                <a16:creationId xmlns:a16="http://schemas.microsoft.com/office/drawing/2014/main" id="{7674D4AD-4133-4DB9-B1FD-CF7D8D1B5034}"/>
              </a:ext>
            </a:extLst>
          </p:cNvPr>
          <p:cNvSpPr>
            <a:spLocks noGrp="1"/>
          </p:cNvSpPr>
          <p:nvPr>
            <p:ph type="title"/>
          </p:nvPr>
        </p:nvSpPr>
        <p:spPr>
          <a:xfrm>
            <a:off x="360000" y="359999"/>
            <a:ext cx="4186800" cy="3400227"/>
          </a:xfrm>
        </p:spPr>
        <p:txBody>
          <a:bodyPr anchor="b"/>
          <a:lstStyle/>
          <a:p>
            <a:r>
              <a:rPr lang="en-US" noProof="0"/>
              <a:t>Click to edit Master title style</a:t>
            </a:r>
          </a:p>
        </p:txBody>
      </p:sp>
      <p:sp>
        <p:nvSpPr>
          <p:cNvPr id="2" name="Footer Placeholder 1">
            <a:extLst>
              <a:ext uri="{FF2B5EF4-FFF2-40B4-BE49-F238E27FC236}">
                <a16:creationId xmlns:a16="http://schemas.microsoft.com/office/drawing/2014/main" id="{AF12DF4A-E965-4E74-8613-208AEAED1F8A}"/>
              </a:ext>
            </a:extLst>
          </p:cNvPr>
          <p:cNvSpPr>
            <a:spLocks noGrp="1"/>
          </p:cNvSpPr>
          <p:nvPr>
            <p:ph type="ftr" sz="quarter" idx="10"/>
          </p:nvPr>
        </p:nvSpPr>
        <p:spPr/>
        <p:txBody>
          <a:bodyPr/>
          <a:lstStyle/>
          <a:p>
            <a:r>
              <a:rPr lang="en-US" dirty="0"/>
              <a:t>All Rights Reserved</a:t>
            </a:r>
            <a:endParaRPr lang="en-US" noProof="0" dirty="0"/>
          </a:p>
        </p:txBody>
      </p:sp>
      <p:sp>
        <p:nvSpPr>
          <p:cNvPr id="5" name="Slide Number Placeholder 4">
            <a:extLst>
              <a:ext uri="{FF2B5EF4-FFF2-40B4-BE49-F238E27FC236}">
                <a16:creationId xmlns:a16="http://schemas.microsoft.com/office/drawing/2014/main" id="{41E03D32-E1DA-40B5-B3BC-A1FA9604F55C}"/>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4822054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8EDAC6F-6E13-4FA6-876A-5648C81B1943}"/>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id="{7872B576-0982-4868-A9E3-43064BCA3090}"/>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Picture Placeholder 2" descr="Image Placeholder">
            <a:extLst>
              <a:ext uri="{FF2B5EF4-FFF2-40B4-BE49-F238E27FC236}">
                <a16:creationId xmlns:a16="http://schemas.microsoft.com/office/drawing/2014/main" id="{6E51F880-E841-47CE-8E64-B0D1C6EF00F8}"/>
              </a:ext>
            </a:extLst>
          </p:cNvPr>
          <p:cNvSpPr>
            <a:spLocks noGrp="1"/>
          </p:cNvSpPr>
          <p:nvPr>
            <p:ph type="pic" idx="1" hasCustomPrompt="1"/>
          </p:nvPr>
        </p:nvSpPr>
        <p:spPr>
          <a:xfrm>
            <a:off x="5181291" y="359999"/>
            <a:ext cx="6579708" cy="5764938"/>
          </a:xfrm>
          <a:solidFill>
            <a:schemeClr val="bg1">
              <a:lumMod val="95000"/>
            </a:schemeClr>
          </a:solidFill>
        </p:spPr>
        <p:txBody>
          <a:bodyPr anchor="ctr"/>
          <a:lstStyle>
            <a:lvl1pPr marL="0" indent="0" algn="ctr">
              <a:buNone/>
              <a:defRPr sz="1200" i="1">
                <a:latin typeface="+mn-lt"/>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Insert or Drag &amp; Drop your Photo</a:t>
            </a:r>
          </a:p>
        </p:txBody>
      </p:sp>
      <p:sp>
        <p:nvSpPr>
          <p:cNvPr id="2" name="Title 1">
            <a:extLst>
              <a:ext uri="{FF2B5EF4-FFF2-40B4-BE49-F238E27FC236}">
                <a16:creationId xmlns:a16="http://schemas.microsoft.com/office/drawing/2014/main" id="{82207D3A-6D77-4068-8652-5FE1DE2DBC22}"/>
              </a:ext>
            </a:extLst>
          </p:cNvPr>
          <p:cNvSpPr>
            <a:spLocks noGrp="1"/>
          </p:cNvSpPr>
          <p:nvPr>
            <p:ph type="title"/>
          </p:nvPr>
        </p:nvSpPr>
        <p:spPr>
          <a:xfrm>
            <a:off x="360000" y="359998"/>
            <a:ext cx="4186799" cy="3400228"/>
          </a:xfrm>
        </p:spPr>
        <p:txBody>
          <a:bodyPr anchor="b"/>
          <a:lstStyle>
            <a:lvl1pPr>
              <a:defRPr sz="3200"/>
            </a:lvl1pPr>
          </a:lstStyle>
          <a:p>
            <a:r>
              <a:rPr lang="en-US" noProof="0"/>
              <a:t>Click to edit Master title style</a:t>
            </a:r>
          </a:p>
        </p:txBody>
      </p:sp>
      <p:sp>
        <p:nvSpPr>
          <p:cNvPr id="11" name="Text Placeholder 3">
            <a:extLst>
              <a:ext uri="{FF2B5EF4-FFF2-40B4-BE49-F238E27FC236}">
                <a16:creationId xmlns:a16="http://schemas.microsoft.com/office/drawing/2014/main" id="{917DEB87-DE66-4311-84F4-4A1AE244A9D6}"/>
              </a:ext>
            </a:extLst>
          </p:cNvPr>
          <p:cNvSpPr>
            <a:spLocks noGrp="1"/>
          </p:cNvSpPr>
          <p:nvPr>
            <p:ph type="body" sz="half" idx="13" hasCustomPrompt="1"/>
          </p:nvPr>
        </p:nvSpPr>
        <p:spPr>
          <a:xfrm>
            <a:off x="359999" y="3960000"/>
            <a:ext cx="4186799"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Footer Placeholder 3">
            <a:extLst>
              <a:ext uri="{FF2B5EF4-FFF2-40B4-BE49-F238E27FC236}">
                <a16:creationId xmlns:a16="http://schemas.microsoft.com/office/drawing/2014/main" id="{BEF37FB2-C8E4-48B7-AD0B-D7D416D5BA06}"/>
              </a:ext>
            </a:extLst>
          </p:cNvPr>
          <p:cNvSpPr>
            <a:spLocks noGrp="1"/>
          </p:cNvSpPr>
          <p:nvPr>
            <p:ph type="ftr" sz="quarter" idx="14"/>
          </p:nvPr>
        </p:nvSpPr>
        <p:spPr/>
        <p:txBody>
          <a:bodyPr/>
          <a:lstStyle/>
          <a:p>
            <a:r>
              <a:rPr lang="en-US" dirty="0"/>
              <a:t>All Rights Reserved</a:t>
            </a:r>
            <a:endParaRPr lang="en-US" noProof="0" dirty="0"/>
          </a:p>
        </p:txBody>
      </p:sp>
      <p:sp>
        <p:nvSpPr>
          <p:cNvPr id="5" name="Slide Number Placeholder 4">
            <a:extLst>
              <a:ext uri="{FF2B5EF4-FFF2-40B4-BE49-F238E27FC236}">
                <a16:creationId xmlns:a16="http://schemas.microsoft.com/office/drawing/2014/main" id="{15922EC6-D3E6-47C7-AA58-7987C644DB64}"/>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302839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E109-127F-39E1-D5B7-53E7C19128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B205E0-8E3E-43BB-DD92-CA64D0045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8A8597-3775-8871-778C-4EBE52BD0C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B3D100-A604-2B2A-347C-B432F2AB29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9558B0-C0E5-DAAD-9025-74FAC069EB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2CC8BD-A027-8875-7087-D88C78628C07}"/>
              </a:ext>
            </a:extLst>
          </p:cNvPr>
          <p:cNvSpPr>
            <a:spLocks noGrp="1"/>
          </p:cNvSpPr>
          <p:nvPr>
            <p:ph type="dt" sz="half" idx="10"/>
          </p:nvPr>
        </p:nvSpPr>
        <p:spPr/>
        <p:txBody>
          <a:bodyPr/>
          <a:lstStyle/>
          <a:p>
            <a:fld id="{88FA1E06-9E09-483B-879A-940DC4FEF524}" type="datetimeFigureOut">
              <a:rPr lang="en-US" smtClean="0"/>
              <a:t>1/5/2023</a:t>
            </a:fld>
            <a:endParaRPr lang="en-US"/>
          </a:p>
        </p:txBody>
      </p:sp>
      <p:sp>
        <p:nvSpPr>
          <p:cNvPr id="8" name="Footer Placeholder 7">
            <a:extLst>
              <a:ext uri="{FF2B5EF4-FFF2-40B4-BE49-F238E27FC236}">
                <a16:creationId xmlns:a16="http://schemas.microsoft.com/office/drawing/2014/main" id="{1B79BC73-23A2-D517-E700-01BC2564EF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270E8F-DF72-A40B-96AB-C56044151C67}"/>
              </a:ext>
            </a:extLst>
          </p:cNvPr>
          <p:cNvSpPr>
            <a:spLocks noGrp="1"/>
          </p:cNvSpPr>
          <p:nvPr>
            <p:ph type="sldNum" sz="quarter" idx="12"/>
          </p:nvPr>
        </p:nvSpPr>
        <p:spPr/>
        <p:txBody>
          <a:bodyPr/>
          <a:lstStyle/>
          <a:p>
            <a:fld id="{2A4BE7E0-6D8E-48FB-A6F4-979614E2F6BA}" type="slidenum">
              <a:rPr lang="en-US" smtClean="0"/>
              <a:t>‹#›</a:t>
            </a:fld>
            <a:endParaRPr lang="en-US"/>
          </a:p>
        </p:txBody>
      </p:sp>
    </p:spTree>
    <p:extLst>
      <p:ext uri="{BB962C8B-B14F-4D97-AF65-F5344CB8AC3E}">
        <p14:creationId xmlns:p14="http://schemas.microsoft.com/office/powerpoint/2010/main" val="766105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14306-28E9-B310-D886-B7742D41B8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F973F1-7C9B-F109-FED2-00CD3250E4AD}"/>
              </a:ext>
            </a:extLst>
          </p:cNvPr>
          <p:cNvSpPr>
            <a:spLocks noGrp="1"/>
          </p:cNvSpPr>
          <p:nvPr>
            <p:ph type="dt" sz="half" idx="10"/>
          </p:nvPr>
        </p:nvSpPr>
        <p:spPr/>
        <p:txBody>
          <a:bodyPr/>
          <a:lstStyle/>
          <a:p>
            <a:fld id="{88FA1E06-9E09-483B-879A-940DC4FEF524}" type="datetimeFigureOut">
              <a:rPr lang="en-US" smtClean="0"/>
              <a:t>1/5/2023</a:t>
            </a:fld>
            <a:endParaRPr lang="en-US"/>
          </a:p>
        </p:txBody>
      </p:sp>
      <p:sp>
        <p:nvSpPr>
          <p:cNvPr id="4" name="Footer Placeholder 3">
            <a:extLst>
              <a:ext uri="{FF2B5EF4-FFF2-40B4-BE49-F238E27FC236}">
                <a16:creationId xmlns:a16="http://schemas.microsoft.com/office/drawing/2014/main" id="{76FE9061-B219-4F47-64F9-559CDCA5BB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E9F265-8A66-1F88-46D4-92CD7D71C38D}"/>
              </a:ext>
            </a:extLst>
          </p:cNvPr>
          <p:cNvSpPr>
            <a:spLocks noGrp="1"/>
          </p:cNvSpPr>
          <p:nvPr>
            <p:ph type="sldNum" sz="quarter" idx="12"/>
          </p:nvPr>
        </p:nvSpPr>
        <p:spPr/>
        <p:txBody>
          <a:bodyPr/>
          <a:lstStyle/>
          <a:p>
            <a:fld id="{2A4BE7E0-6D8E-48FB-A6F4-979614E2F6BA}" type="slidenum">
              <a:rPr lang="en-US" smtClean="0"/>
              <a:t>‹#›</a:t>
            </a:fld>
            <a:endParaRPr lang="en-US"/>
          </a:p>
        </p:txBody>
      </p:sp>
    </p:spTree>
    <p:extLst>
      <p:ext uri="{BB962C8B-B14F-4D97-AF65-F5344CB8AC3E}">
        <p14:creationId xmlns:p14="http://schemas.microsoft.com/office/powerpoint/2010/main" val="461092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D55BAE-9076-4DB4-6999-7F8CDDB414CC}"/>
              </a:ext>
            </a:extLst>
          </p:cNvPr>
          <p:cNvSpPr>
            <a:spLocks noGrp="1"/>
          </p:cNvSpPr>
          <p:nvPr>
            <p:ph type="dt" sz="half" idx="10"/>
          </p:nvPr>
        </p:nvSpPr>
        <p:spPr/>
        <p:txBody>
          <a:bodyPr/>
          <a:lstStyle/>
          <a:p>
            <a:fld id="{88FA1E06-9E09-483B-879A-940DC4FEF524}" type="datetimeFigureOut">
              <a:rPr lang="en-US" smtClean="0"/>
              <a:t>1/5/2023</a:t>
            </a:fld>
            <a:endParaRPr lang="en-US"/>
          </a:p>
        </p:txBody>
      </p:sp>
      <p:sp>
        <p:nvSpPr>
          <p:cNvPr id="3" name="Footer Placeholder 2">
            <a:extLst>
              <a:ext uri="{FF2B5EF4-FFF2-40B4-BE49-F238E27FC236}">
                <a16:creationId xmlns:a16="http://schemas.microsoft.com/office/drawing/2014/main" id="{274562B9-3F2C-FE66-987B-960E846A38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E70D89-4658-48D5-6F3E-E2231288EA13}"/>
              </a:ext>
            </a:extLst>
          </p:cNvPr>
          <p:cNvSpPr>
            <a:spLocks noGrp="1"/>
          </p:cNvSpPr>
          <p:nvPr>
            <p:ph type="sldNum" sz="quarter" idx="12"/>
          </p:nvPr>
        </p:nvSpPr>
        <p:spPr/>
        <p:txBody>
          <a:bodyPr/>
          <a:lstStyle/>
          <a:p>
            <a:fld id="{2A4BE7E0-6D8E-48FB-A6F4-979614E2F6BA}" type="slidenum">
              <a:rPr lang="en-US" smtClean="0"/>
              <a:t>‹#›</a:t>
            </a:fld>
            <a:endParaRPr lang="en-US"/>
          </a:p>
        </p:txBody>
      </p:sp>
    </p:spTree>
    <p:extLst>
      <p:ext uri="{BB962C8B-B14F-4D97-AF65-F5344CB8AC3E}">
        <p14:creationId xmlns:p14="http://schemas.microsoft.com/office/powerpoint/2010/main" val="3449022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413FE-641D-9593-D7CE-DEDB7FAEC6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D86B17-A579-23BF-142B-8E1CF766E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3E6B72-2D19-00A3-3DB2-D623E62D0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0E0929-D916-0AF5-B7B9-BACCF0DFC82C}"/>
              </a:ext>
            </a:extLst>
          </p:cNvPr>
          <p:cNvSpPr>
            <a:spLocks noGrp="1"/>
          </p:cNvSpPr>
          <p:nvPr>
            <p:ph type="dt" sz="half" idx="10"/>
          </p:nvPr>
        </p:nvSpPr>
        <p:spPr/>
        <p:txBody>
          <a:bodyPr/>
          <a:lstStyle/>
          <a:p>
            <a:fld id="{88FA1E06-9E09-483B-879A-940DC4FEF524}" type="datetimeFigureOut">
              <a:rPr lang="en-US" smtClean="0"/>
              <a:t>1/5/2023</a:t>
            </a:fld>
            <a:endParaRPr lang="en-US"/>
          </a:p>
        </p:txBody>
      </p:sp>
      <p:sp>
        <p:nvSpPr>
          <p:cNvPr id="6" name="Footer Placeholder 5">
            <a:extLst>
              <a:ext uri="{FF2B5EF4-FFF2-40B4-BE49-F238E27FC236}">
                <a16:creationId xmlns:a16="http://schemas.microsoft.com/office/drawing/2014/main" id="{E1BFD691-B767-D66B-C61B-DAB30D2D5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6640AD-8C6A-E98A-0135-70C47257A44E}"/>
              </a:ext>
            </a:extLst>
          </p:cNvPr>
          <p:cNvSpPr>
            <a:spLocks noGrp="1"/>
          </p:cNvSpPr>
          <p:nvPr>
            <p:ph type="sldNum" sz="quarter" idx="12"/>
          </p:nvPr>
        </p:nvSpPr>
        <p:spPr/>
        <p:txBody>
          <a:bodyPr/>
          <a:lstStyle/>
          <a:p>
            <a:fld id="{2A4BE7E0-6D8E-48FB-A6F4-979614E2F6BA}" type="slidenum">
              <a:rPr lang="en-US" smtClean="0"/>
              <a:t>‹#›</a:t>
            </a:fld>
            <a:endParaRPr lang="en-US"/>
          </a:p>
        </p:txBody>
      </p:sp>
    </p:spTree>
    <p:extLst>
      <p:ext uri="{BB962C8B-B14F-4D97-AF65-F5344CB8AC3E}">
        <p14:creationId xmlns:p14="http://schemas.microsoft.com/office/powerpoint/2010/main" val="407565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2E52-CEA7-2FE1-E155-AF2655C62A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76C1C1-93D1-CE10-33A7-F6043F1869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890409-E424-5F61-6C5B-9D4CB8A24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CF3EE9-FF12-4303-AA48-FDE30D2BD355}"/>
              </a:ext>
            </a:extLst>
          </p:cNvPr>
          <p:cNvSpPr>
            <a:spLocks noGrp="1"/>
          </p:cNvSpPr>
          <p:nvPr>
            <p:ph type="dt" sz="half" idx="10"/>
          </p:nvPr>
        </p:nvSpPr>
        <p:spPr/>
        <p:txBody>
          <a:bodyPr/>
          <a:lstStyle/>
          <a:p>
            <a:fld id="{88FA1E06-9E09-483B-879A-940DC4FEF524}" type="datetimeFigureOut">
              <a:rPr lang="en-US" smtClean="0"/>
              <a:t>1/5/2023</a:t>
            </a:fld>
            <a:endParaRPr lang="en-US"/>
          </a:p>
        </p:txBody>
      </p:sp>
      <p:sp>
        <p:nvSpPr>
          <p:cNvPr id="6" name="Footer Placeholder 5">
            <a:extLst>
              <a:ext uri="{FF2B5EF4-FFF2-40B4-BE49-F238E27FC236}">
                <a16:creationId xmlns:a16="http://schemas.microsoft.com/office/drawing/2014/main" id="{CEC97507-E3D1-CDD0-D478-6EA023A704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DA4F36-2271-361B-B2F1-268CD2C44946}"/>
              </a:ext>
            </a:extLst>
          </p:cNvPr>
          <p:cNvSpPr>
            <a:spLocks noGrp="1"/>
          </p:cNvSpPr>
          <p:nvPr>
            <p:ph type="sldNum" sz="quarter" idx="12"/>
          </p:nvPr>
        </p:nvSpPr>
        <p:spPr/>
        <p:txBody>
          <a:bodyPr/>
          <a:lstStyle/>
          <a:p>
            <a:fld id="{2A4BE7E0-6D8E-48FB-A6F4-979614E2F6BA}" type="slidenum">
              <a:rPr lang="en-US" smtClean="0"/>
              <a:t>‹#›</a:t>
            </a:fld>
            <a:endParaRPr lang="en-US"/>
          </a:p>
        </p:txBody>
      </p:sp>
    </p:spTree>
    <p:extLst>
      <p:ext uri="{BB962C8B-B14F-4D97-AF65-F5344CB8AC3E}">
        <p14:creationId xmlns:p14="http://schemas.microsoft.com/office/powerpoint/2010/main" val="3807942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5CA976-CE93-475C-B4BC-5BDAE42E4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3F0659-B3F1-3AC5-AF17-511CA22E06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FCA69-5F5C-5FA3-CB23-22A6D33547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FA1E06-9E09-483B-879A-940DC4FEF524}" type="datetimeFigureOut">
              <a:rPr lang="en-US" smtClean="0"/>
              <a:t>1/5/2023</a:t>
            </a:fld>
            <a:endParaRPr lang="en-US"/>
          </a:p>
        </p:txBody>
      </p:sp>
      <p:sp>
        <p:nvSpPr>
          <p:cNvPr id="5" name="Footer Placeholder 4">
            <a:extLst>
              <a:ext uri="{FF2B5EF4-FFF2-40B4-BE49-F238E27FC236}">
                <a16:creationId xmlns:a16="http://schemas.microsoft.com/office/drawing/2014/main" id="{AC6A6B2F-1A94-B324-45D8-C7B041C8A5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183D95-1EBD-9BC8-D00A-36B0D3A5E2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4BE7E0-6D8E-48FB-A6F4-979614E2F6BA}" type="slidenum">
              <a:rPr lang="en-US" smtClean="0"/>
              <a:t>‹#›</a:t>
            </a:fld>
            <a:endParaRPr lang="en-US"/>
          </a:p>
        </p:txBody>
      </p:sp>
    </p:spTree>
    <p:extLst>
      <p:ext uri="{BB962C8B-B14F-4D97-AF65-F5344CB8AC3E}">
        <p14:creationId xmlns:p14="http://schemas.microsoft.com/office/powerpoint/2010/main" val="3083586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EB528E9-1B91-63D4-71A0-AAA2F9375FBA}"/>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dirty="0">
              <a:latin typeface="+mn-lt"/>
            </a:endParaRPr>
          </a:p>
        </p:txBody>
      </p:sp>
      <p:sp>
        <p:nvSpPr>
          <p:cNvPr id="8" name="Freeform 7">
            <a:extLst>
              <a:ext uri="{FF2B5EF4-FFF2-40B4-BE49-F238E27FC236}">
                <a16:creationId xmlns:a16="http://schemas.microsoft.com/office/drawing/2014/main" id="{BF420624-074E-D3C9-6B69-494AD6D2B82B}"/>
              </a:ext>
            </a:extLst>
          </p:cNvPr>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dirty="0">
              <a:latin typeface="+mn-lt"/>
            </a:endParaRPr>
          </a:p>
        </p:txBody>
      </p:sp>
      <p:sp>
        <p:nvSpPr>
          <p:cNvPr id="1028" name="Title Placeholder 8">
            <a:extLst>
              <a:ext uri="{FF2B5EF4-FFF2-40B4-BE49-F238E27FC236}">
                <a16:creationId xmlns:a16="http://schemas.microsoft.com/office/drawing/2014/main" id="{E82AE546-FE47-28AF-1F1C-AC00762A6C3A}"/>
              </a:ext>
            </a:extLst>
          </p:cNvPr>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5BD41156-7FB8-5DD2-3884-D4586EC978A0}"/>
              </a:ext>
            </a:extLst>
          </p:cNvPr>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C383CBD7-DE76-CBAF-33FA-55FE9EE9245E}"/>
              </a:ext>
            </a:extLst>
          </p:cNvPr>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endParaRPr lang="en-US"/>
          </a:p>
        </p:txBody>
      </p:sp>
      <p:sp>
        <p:nvSpPr>
          <p:cNvPr id="22" name="Footer Placeholder 21">
            <a:extLst>
              <a:ext uri="{FF2B5EF4-FFF2-40B4-BE49-F238E27FC236}">
                <a16:creationId xmlns:a16="http://schemas.microsoft.com/office/drawing/2014/main" id="{06083FE9-D8C0-A9C0-8F91-DB6B179802C5}"/>
              </a:ext>
            </a:extLst>
          </p:cNvPr>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r>
              <a:rPr lang="en-US"/>
              <a:t>(c) Jeffrey M. Stewart 2002/2004/2012/2017</a:t>
            </a:r>
          </a:p>
        </p:txBody>
      </p:sp>
      <p:sp>
        <p:nvSpPr>
          <p:cNvPr id="18" name="Slide Number Placeholder 17">
            <a:extLst>
              <a:ext uri="{FF2B5EF4-FFF2-40B4-BE49-F238E27FC236}">
                <a16:creationId xmlns:a16="http://schemas.microsoft.com/office/drawing/2014/main" id="{3C8B0262-C9E4-1FC3-225F-E5141C836C74}"/>
              </a:ext>
            </a:extLst>
          </p:cNvPr>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a:defRPr/>
            </a:pPr>
            <a:fld id="{CC9FF7DE-2F6D-4BBD-BBDF-E1D751AFD4FC}" type="slidenum">
              <a:rPr lang="en-US" altLang="en-US"/>
              <a:pPr>
                <a:defRPr/>
              </a:pPr>
              <a:t>‹#›</a:t>
            </a:fld>
            <a:endParaRPr lang="en-US" altLang="en-US"/>
          </a:p>
        </p:txBody>
      </p:sp>
      <p:grpSp>
        <p:nvGrpSpPr>
          <p:cNvPr id="1033" name="Group 1">
            <a:extLst>
              <a:ext uri="{FF2B5EF4-FFF2-40B4-BE49-F238E27FC236}">
                <a16:creationId xmlns:a16="http://schemas.microsoft.com/office/drawing/2014/main" id="{CF8EE10E-8C78-B806-906A-77858BF39D39}"/>
              </a:ext>
            </a:extLst>
          </p:cNvPr>
          <p:cNvGrpSpPr>
            <a:grpSpLocks/>
          </p:cNvGrpSpPr>
          <p:nvPr/>
        </p:nvGrpSpPr>
        <p:grpSpPr bwMode="auto">
          <a:xfrm>
            <a:off x="-25399" y="203200"/>
            <a:ext cx="12240684" cy="647700"/>
            <a:chOff x="-19045" y="216550"/>
            <a:chExt cx="9180548" cy="649224"/>
          </a:xfrm>
        </p:grpSpPr>
        <p:sp>
          <p:nvSpPr>
            <p:cNvPr id="12" name="Freeform 11">
              <a:extLst>
                <a:ext uri="{FF2B5EF4-FFF2-40B4-BE49-F238E27FC236}">
                  <a16:creationId xmlns:a16="http://schemas.microsoft.com/office/drawing/2014/main" id="{A13F3E8B-33BA-E0E7-CCBC-5E7E1ECA9D04}"/>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dirty="0">
                <a:latin typeface="Arial" charset="0"/>
              </a:endParaRPr>
            </a:p>
          </p:txBody>
        </p:sp>
        <p:sp>
          <p:nvSpPr>
            <p:cNvPr id="13" name="Freeform 12">
              <a:extLst>
                <a:ext uri="{FF2B5EF4-FFF2-40B4-BE49-F238E27FC236}">
                  <a16:creationId xmlns:a16="http://schemas.microsoft.com/office/drawing/2014/main" id="{0ED74FF5-C5B7-8E2A-FA48-75C3E30B3885}"/>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dirty="0">
                <a:latin typeface="Arial" charset="0"/>
              </a:endParaRPr>
            </a:p>
          </p:txBody>
        </p:sp>
      </p:grpSp>
    </p:spTree>
    <p:extLst>
      <p:ext uri="{BB962C8B-B14F-4D97-AF65-F5344CB8AC3E}">
        <p14:creationId xmlns:p14="http://schemas.microsoft.com/office/powerpoint/2010/main" val="40805845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9200" cy="432000"/>
          </a:xfrm>
          <a:prstGeom prst="rect">
            <a:avLst/>
          </a:prstGeom>
        </p:spPr>
        <p:txBody>
          <a:bodyPr vert="horz" lIns="0" tIns="0" rIns="0" bIns="0" rtlCol="0" anchor="ctr">
            <a:noAutofit/>
          </a:bodyPr>
          <a:lstStyle/>
          <a:p>
            <a:pPr lvl="0"/>
            <a:r>
              <a:rPr lang="en-US" noProof="0" dirty="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29200" cy="503925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85422"/>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dirty="0"/>
              <a:t>All rights reserved </a:t>
            </a:r>
          </a:p>
        </p:txBody>
      </p:sp>
      <p:sp>
        <p:nvSpPr>
          <p:cNvPr id="4" name="Slide Number Placeholder 3">
            <a:extLst>
              <a:ext uri="{FF2B5EF4-FFF2-40B4-BE49-F238E27FC236}">
                <a16:creationId xmlns:a16="http://schemas.microsoft.com/office/drawing/2014/main" id="{215F7E44-8ABB-4ABE-998C-AFEFE7AA0503}"/>
              </a:ext>
            </a:extLst>
          </p:cNvPr>
          <p:cNvSpPr>
            <a:spLocks noGrp="1"/>
          </p:cNvSpPr>
          <p:nvPr>
            <p:ph type="sldNum" sz="quarter" idx="4"/>
          </p:nvPr>
        </p:nvSpPr>
        <p:spPr>
          <a:xfrm>
            <a:off x="11728948" y="6385422"/>
            <a:ext cx="288000" cy="288000"/>
          </a:xfrm>
          <a:prstGeom prst="ellipse">
            <a:avLst/>
          </a:prstGeom>
          <a:solidFill>
            <a:schemeClr val="tx1">
              <a:lumMod val="65000"/>
              <a:lumOff val="35000"/>
            </a:schemeClr>
          </a:solidFill>
        </p:spPr>
        <p:txBody>
          <a:bodyPr lIns="0" tIns="0" rIns="0" bIns="0" anchor="ctr"/>
          <a:lstStyle>
            <a:lvl1pPr algn="ctr">
              <a:defRPr lang="en-ZA" sz="1000" b="1" smtClean="0">
                <a:solidFill>
                  <a:schemeClr val="bg1"/>
                </a:solidFill>
              </a:defRPr>
            </a:lvl1pPr>
          </a:lstStyle>
          <a:p>
            <a:fld id="{B67B645E-C5E5-4727-B977-D372A0AA71D9}" type="slidenum">
              <a:rPr lang="en-US" noProof="0" smtClean="0"/>
              <a:pPr/>
              <a:t>‹#›</a:t>
            </a:fld>
            <a:endParaRPr lang="en-US" noProof="0" dirty="0"/>
          </a:p>
        </p:txBody>
      </p:sp>
      <p:pic>
        <p:nvPicPr>
          <p:cNvPr id="9" name="Picture 8">
            <a:extLst>
              <a:ext uri="{FF2B5EF4-FFF2-40B4-BE49-F238E27FC236}">
                <a16:creationId xmlns:a16="http://schemas.microsoft.com/office/drawing/2014/main" id="{EB7B1B34-A0DB-4DAD-8E6A-971E339876C3}"/>
              </a:ext>
            </a:extLst>
          </p:cNvPr>
          <p:cNvPicPr>
            <a:picLocks noChangeAspect="1"/>
          </p:cNvPicPr>
          <p:nvPr userDrawn="1"/>
        </p:nvPicPr>
        <p:blipFill>
          <a:blip r:embed="rId27"/>
          <a:stretch>
            <a:fillRect/>
          </a:stretch>
        </p:blipFill>
        <p:spPr>
          <a:xfrm>
            <a:off x="5665383" y="6313299"/>
            <a:ext cx="861234" cy="432246"/>
          </a:xfrm>
          <a:prstGeom prst="rect">
            <a:avLst/>
          </a:prstGeom>
        </p:spPr>
      </p:pic>
    </p:spTree>
    <p:extLst>
      <p:ext uri="{BB962C8B-B14F-4D97-AF65-F5344CB8AC3E}">
        <p14:creationId xmlns:p14="http://schemas.microsoft.com/office/powerpoint/2010/main" val="3906662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Lst>
  <p:hf hdr="0" ftr="0" dt="0"/>
  <p:txStyles>
    <p:titleStyle>
      <a:lvl1pPr algn="l" defTabSz="914400" rtl="0" eaLnBrk="1" latinLnBrk="0" hangingPunct="1">
        <a:lnSpc>
          <a:spcPct val="90000"/>
        </a:lnSpc>
        <a:spcBef>
          <a:spcPct val="0"/>
        </a:spcBef>
        <a:buNone/>
        <a:defRPr lang="en-ZA" sz="3200" b="1" kern="1200" spc="-150" dirty="0">
          <a:solidFill>
            <a:schemeClr val="tx1">
              <a:lumMod val="85000"/>
              <a:lumOff val="1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mailto:jmsdragonshield@gmail.com" TargetMode="External"/><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9.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C7601-082C-8624-A3AB-18F16E6FD0AD}"/>
              </a:ext>
            </a:extLst>
          </p:cNvPr>
          <p:cNvSpPr>
            <a:spLocks noGrp="1"/>
          </p:cNvSpPr>
          <p:nvPr>
            <p:ph type="title"/>
          </p:nvPr>
        </p:nvSpPr>
        <p:spPr/>
        <p:txBody>
          <a:bodyPr/>
          <a:lstStyle/>
          <a:p>
            <a:endParaRPr lang="en-US"/>
          </a:p>
        </p:txBody>
      </p:sp>
      <p:pic>
        <p:nvPicPr>
          <p:cNvPr id="6" name="Picture 5" descr="A picture containing text, mountain, outdoor, sky&#10;&#10;Description automatically generated">
            <a:extLst>
              <a:ext uri="{FF2B5EF4-FFF2-40B4-BE49-F238E27FC236}">
                <a16:creationId xmlns:a16="http://schemas.microsoft.com/office/drawing/2014/main" id="{B0C55AD8-2AD8-6CC0-AED1-F237A8722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35" y="0"/>
            <a:ext cx="11184835" cy="7053837"/>
          </a:xfrm>
          <a:prstGeom prst="rect">
            <a:avLst/>
          </a:prstGeom>
        </p:spPr>
      </p:pic>
      <p:sp>
        <p:nvSpPr>
          <p:cNvPr id="9" name="TextBox 8">
            <a:extLst>
              <a:ext uri="{FF2B5EF4-FFF2-40B4-BE49-F238E27FC236}">
                <a16:creationId xmlns:a16="http://schemas.microsoft.com/office/drawing/2014/main" id="{A2763922-E08B-0BC5-DF10-CED3B5EE0783}"/>
              </a:ext>
            </a:extLst>
          </p:cNvPr>
          <p:cNvSpPr txBox="1"/>
          <p:nvPr/>
        </p:nvSpPr>
        <p:spPr>
          <a:xfrm>
            <a:off x="838200" y="1033928"/>
            <a:ext cx="5396948" cy="4985980"/>
          </a:xfrm>
          <a:prstGeom prst="rect">
            <a:avLst/>
          </a:prstGeom>
          <a:noFill/>
        </p:spPr>
        <p:txBody>
          <a:bodyPr wrap="square" rtlCol="0">
            <a:spAutoFit/>
          </a:bodyPr>
          <a:lstStyle/>
          <a:p>
            <a:pPr algn="ctr"/>
            <a:r>
              <a:rPr lang="en-US" sz="2400" dirty="0"/>
              <a:t>2023 Mental Health Leadership Seminar</a:t>
            </a:r>
          </a:p>
          <a:p>
            <a:pPr algn="l"/>
            <a:r>
              <a:rPr lang="en-US" dirty="0"/>
              <a:t> </a:t>
            </a:r>
            <a:endParaRPr lang="en-US" sz="1800" b="0" i="0" u="none" strike="noStrike" baseline="0" dirty="0">
              <a:solidFill>
                <a:srgbClr val="000000"/>
              </a:solidFill>
              <a:latin typeface="Calibri" panose="020F0502020204030204" pitchFamily="34" charset="0"/>
            </a:endParaRPr>
          </a:p>
          <a:p>
            <a:pPr algn="ctr"/>
            <a:r>
              <a:rPr lang="en-US" sz="1800" b="0" i="0" u="none" strike="noStrike" baseline="0" dirty="0">
                <a:solidFill>
                  <a:srgbClr val="000000"/>
                </a:solidFill>
                <a:latin typeface="Calibri" panose="020F0502020204030204" pitchFamily="34" charset="0"/>
              </a:rPr>
              <a:t> </a:t>
            </a:r>
            <a:r>
              <a:rPr lang="en-US" sz="1800" b="0" i="1" u="none" strike="noStrike" baseline="0" dirty="0">
                <a:solidFill>
                  <a:srgbClr val="404040"/>
                </a:solidFill>
                <a:latin typeface="Calibri" panose="020F0502020204030204" pitchFamily="34" charset="0"/>
              </a:rPr>
              <a:t>A Roadmap for Mental Health Professionals and Public Safety Leadership</a:t>
            </a:r>
          </a:p>
          <a:p>
            <a:pPr algn="ctr"/>
            <a:endParaRPr lang="en-US" sz="1800" b="0" i="0" u="none" strike="noStrike" baseline="0" dirty="0">
              <a:solidFill>
                <a:srgbClr val="000000"/>
              </a:solidFill>
              <a:latin typeface="Calibri" panose="020F0502020204030204" pitchFamily="34" charset="0"/>
            </a:endParaRPr>
          </a:p>
          <a:p>
            <a:pPr algn="ctr"/>
            <a:r>
              <a:rPr lang="en-US" dirty="0"/>
              <a:t>Noon- 12:45p Lunch sponsored by PRIMEX</a:t>
            </a:r>
          </a:p>
          <a:p>
            <a:pPr algn="ctr"/>
            <a:r>
              <a:rPr lang="en-US" dirty="0"/>
              <a:t>Afternoon Program 12:45-4pm</a:t>
            </a:r>
          </a:p>
          <a:p>
            <a:pPr algn="ctr"/>
            <a:endParaRPr lang="en-US" dirty="0"/>
          </a:p>
          <a:p>
            <a:pPr algn="ctr"/>
            <a:endParaRPr lang="en-US" dirty="0"/>
          </a:p>
          <a:p>
            <a:pPr algn="ctr"/>
            <a:r>
              <a:rPr lang="en-US" sz="2400" dirty="0"/>
              <a:t>Welcome Mental Health Professionals! Please be sure to </a:t>
            </a:r>
            <a:r>
              <a:rPr lang="en-US" sz="2400" u="sng" dirty="0"/>
              <a:t>sign in </a:t>
            </a:r>
            <a:r>
              <a:rPr lang="en-US" sz="2400" dirty="0"/>
              <a:t>for CEs</a:t>
            </a:r>
          </a:p>
          <a:p>
            <a:pPr algn="ctr"/>
            <a:endParaRPr lang="en-US" sz="2400" dirty="0"/>
          </a:p>
          <a:p>
            <a:pPr algn="ctr"/>
            <a:r>
              <a:rPr lang="en-US" sz="1600" dirty="0">
                <a:solidFill>
                  <a:srgbClr val="000000"/>
                </a:solidFill>
                <a:latin typeface="Calibri" panose="020F0502020204030204" pitchFamily="34" charset="0"/>
              </a:rPr>
              <a:t>Continuing Education (CEs) for Mental Health Professionals sponsored by Professional Fire Fighters of NH (PFF-NH)</a:t>
            </a:r>
          </a:p>
          <a:p>
            <a:pPr algn="ctr"/>
            <a:r>
              <a:rPr lang="en-US" sz="1600" dirty="0">
                <a:solidFill>
                  <a:srgbClr val="000000"/>
                </a:solidFill>
                <a:latin typeface="Calibri" panose="020F0502020204030204" pitchFamily="34" charset="0"/>
              </a:rPr>
              <a:t>&amp;  New Hampshire Psychological Association (NHPA)</a:t>
            </a:r>
          </a:p>
          <a:p>
            <a:pPr algn="ctr"/>
            <a:endParaRPr lang="en-US" sz="2400" dirty="0"/>
          </a:p>
        </p:txBody>
      </p:sp>
      <p:pic>
        <p:nvPicPr>
          <p:cNvPr id="7" name="Picture 6" descr="Shape, logo, circle&#10;&#10;Description automatically generated">
            <a:extLst>
              <a:ext uri="{FF2B5EF4-FFF2-40B4-BE49-F238E27FC236}">
                <a16:creationId xmlns:a16="http://schemas.microsoft.com/office/drawing/2014/main" id="{F7430AA7-1562-FE38-251C-ACD2DCFC8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5197475"/>
            <a:ext cx="1176129" cy="1176129"/>
          </a:xfrm>
          <a:prstGeom prst="rect">
            <a:avLst/>
          </a:prstGeom>
        </p:spPr>
      </p:pic>
    </p:spTree>
    <p:extLst>
      <p:ext uri="{BB962C8B-B14F-4D97-AF65-F5344CB8AC3E}">
        <p14:creationId xmlns:p14="http://schemas.microsoft.com/office/powerpoint/2010/main" val="140679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6">
            <a:extLst>
              <a:ext uri="{FF2B5EF4-FFF2-40B4-BE49-F238E27FC236}">
                <a16:creationId xmlns:a16="http://schemas.microsoft.com/office/drawing/2014/main" id="{802E50C8-0AD3-0D17-0158-E3D8185D9589}"/>
              </a:ext>
            </a:extLst>
          </p:cNvPr>
          <p:cNvSpPr>
            <a:spLocks noGrp="1"/>
          </p:cNvSpPr>
          <p:nvPr>
            <p:ph sz="half" idx="1"/>
          </p:nvPr>
        </p:nvSpPr>
        <p:spPr>
          <a:xfrm>
            <a:off x="1858963" y="590550"/>
            <a:ext cx="4038600" cy="2362200"/>
          </a:xfrm>
        </p:spPr>
        <p:txBody>
          <a:bodyPr/>
          <a:lstStyle/>
          <a:p>
            <a:r>
              <a:rPr lang="en-US" altLang="en-US" b="1"/>
              <a:t>Compassion Fatigue</a:t>
            </a:r>
          </a:p>
          <a:p>
            <a:pPr lvl="1"/>
            <a:r>
              <a:rPr lang="en-US" altLang="en-US"/>
              <a:t>Job Unbalanced</a:t>
            </a:r>
          </a:p>
          <a:p>
            <a:pPr lvl="1"/>
            <a:r>
              <a:rPr lang="en-US" altLang="en-US"/>
              <a:t>Satisfaction</a:t>
            </a:r>
          </a:p>
          <a:p>
            <a:pPr lvl="1"/>
            <a:r>
              <a:rPr lang="en-US" altLang="en-US"/>
              <a:t>Dis-satisfaction</a:t>
            </a:r>
          </a:p>
          <a:p>
            <a:pPr lvl="1"/>
            <a:r>
              <a:rPr lang="en-US" altLang="en-US"/>
              <a:t>Good Stuff vs. Bad Stuff </a:t>
            </a:r>
          </a:p>
        </p:txBody>
      </p:sp>
      <p:sp>
        <p:nvSpPr>
          <p:cNvPr id="19459" name="Content Placeholder 7">
            <a:extLst>
              <a:ext uri="{FF2B5EF4-FFF2-40B4-BE49-F238E27FC236}">
                <a16:creationId xmlns:a16="http://schemas.microsoft.com/office/drawing/2014/main" id="{A8546084-973D-137B-DB97-0E920F4C8B38}"/>
              </a:ext>
            </a:extLst>
          </p:cNvPr>
          <p:cNvSpPr>
            <a:spLocks noGrp="1"/>
          </p:cNvSpPr>
          <p:nvPr>
            <p:ph sz="half" idx="2"/>
          </p:nvPr>
        </p:nvSpPr>
        <p:spPr>
          <a:xfrm>
            <a:off x="6553200" y="685801"/>
            <a:ext cx="3892550" cy="1812925"/>
          </a:xfrm>
        </p:spPr>
        <p:txBody>
          <a:bodyPr/>
          <a:lstStyle/>
          <a:p>
            <a:r>
              <a:rPr lang="en-US" altLang="en-US" b="1"/>
              <a:t>Acute Stress Disorder</a:t>
            </a:r>
          </a:p>
          <a:p>
            <a:r>
              <a:rPr lang="en-US" altLang="en-US"/>
              <a:t>Post event(s) symptoms last less than 30 days.</a:t>
            </a:r>
          </a:p>
        </p:txBody>
      </p:sp>
      <p:sp>
        <p:nvSpPr>
          <p:cNvPr id="21508" name="Slide Number Placeholder 4">
            <a:extLst>
              <a:ext uri="{FF2B5EF4-FFF2-40B4-BE49-F238E27FC236}">
                <a16:creationId xmlns:a16="http://schemas.microsoft.com/office/drawing/2014/main" id="{5B15C872-A4A1-8125-D984-E5BB59D8A17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fontAlgn="base">
              <a:spcBef>
                <a:spcPct val="0"/>
              </a:spcBef>
              <a:spcAft>
                <a:spcPct val="0"/>
              </a:spcAft>
            </a:pPr>
            <a:fld id="{DD19D45A-45F1-46C5-B979-C1710F48FCCC}" type="slidenum">
              <a:rPr lang="en-US" altLang="en-US" sz="1200">
                <a:solidFill>
                  <a:srgbClr val="045C75"/>
                </a:solidFill>
              </a:rPr>
              <a:pPr fontAlgn="base">
                <a:spcBef>
                  <a:spcPct val="0"/>
                </a:spcBef>
                <a:spcAft>
                  <a:spcPct val="0"/>
                </a:spcAft>
              </a:pPr>
              <a:t>10</a:t>
            </a:fld>
            <a:endParaRPr lang="en-US" altLang="en-US" sz="1200">
              <a:solidFill>
                <a:srgbClr val="045C75"/>
              </a:solidFill>
            </a:endParaRPr>
          </a:p>
        </p:txBody>
      </p:sp>
      <p:sp>
        <p:nvSpPr>
          <p:cNvPr id="19461" name="Content Placeholder 7">
            <a:extLst>
              <a:ext uri="{FF2B5EF4-FFF2-40B4-BE49-F238E27FC236}">
                <a16:creationId xmlns:a16="http://schemas.microsoft.com/office/drawing/2014/main" id="{A54C3091-6E2F-D544-E70D-3EF4C1D2C524}"/>
              </a:ext>
            </a:extLst>
          </p:cNvPr>
          <p:cNvSpPr txBox="1">
            <a:spLocks/>
          </p:cNvSpPr>
          <p:nvPr/>
        </p:nvSpPr>
        <p:spPr bwMode="auto">
          <a:xfrm>
            <a:off x="5105400" y="5078414"/>
            <a:ext cx="534035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0" fontAlgn="base" hangingPunct="0">
              <a:spcAft>
                <a:spcPct val="0"/>
              </a:spcAft>
            </a:pPr>
            <a:r>
              <a:rPr lang="en-US" altLang="en-US" b="1">
                <a:solidFill>
                  <a:prstClr val="black"/>
                </a:solidFill>
              </a:rPr>
              <a:t>Post Traumatic Stress Disorder</a:t>
            </a:r>
          </a:p>
          <a:p>
            <a:pPr eaLnBrk="0" fontAlgn="base" hangingPunct="0">
              <a:spcAft>
                <a:spcPct val="0"/>
              </a:spcAft>
            </a:pPr>
            <a:r>
              <a:rPr lang="en-US" altLang="en-US">
                <a:solidFill>
                  <a:prstClr val="black"/>
                </a:solidFill>
              </a:rPr>
              <a:t>Post event(s) symptoms last greater than 30 days.</a:t>
            </a:r>
          </a:p>
        </p:txBody>
      </p:sp>
      <p:pic>
        <p:nvPicPr>
          <p:cNvPr id="21510" name="Picture 4">
            <a:extLst>
              <a:ext uri="{FF2B5EF4-FFF2-40B4-BE49-F238E27FC236}">
                <a16:creationId xmlns:a16="http://schemas.microsoft.com/office/drawing/2014/main" id="{F5FEF8E7-D9F5-93D1-09CF-1202E8E684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5550" y="2862263"/>
            <a:ext cx="541020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a:extLst>
              <a:ext uri="{FF2B5EF4-FFF2-40B4-BE49-F238E27FC236}">
                <a16:creationId xmlns:a16="http://schemas.microsoft.com/office/drawing/2014/main" id="{F3EFB938-A973-0986-344A-814AB3F26E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3564" y="3249614"/>
            <a:ext cx="2814637"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 calcmode="lin" valueType="num">
                                      <p:cBhvr additive="base">
                                        <p:cTn id="7" dur="500" fill="hold"/>
                                        <p:tgtEl>
                                          <p:spTgt spid="1945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5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58">
                                            <p:txEl>
                                              <p:pRg st="1" end="1"/>
                                            </p:txEl>
                                          </p:spTgt>
                                        </p:tgtEl>
                                        <p:attrNameLst>
                                          <p:attrName>style.visibility</p:attrName>
                                        </p:attrNameLst>
                                      </p:cBhvr>
                                      <p:to>
                                        <p:strVal val="visible"/>
                                      </p:to>
                                    </p:set>
                                    <p:anim calcmode="lin" valueType="num">
                                      <p:cBhvr additive="base">
                                        <p:cTn id="13" dur="500" fill="hold"/>
                                        <p:tgtEl>
                                          <p:spTgt spid="1945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5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58">
                                            <p:txEl>
                                              <p:pRg st="2" end="2"/>
                                            </p:txEl>
                                          </p:spTgt>
                                        </p:tgtEl>
                                        <p:attrNameLst>
                                          <p:attrName>style.visibility</p:attrName>
                                        </p:attrNameLst>
                                      </p:cBhvr>
                                      <p:to>
                                        <p:strVal val="visible"/>
                                      </p:to>
                                    </p:set>
                                    <p:anim calcmode="lin" valueType="num">
                                      <p:cBhvr additive="base">
                                        <p:cTn id="19" dur="500" fill="hold"/>
                                        <p:tgtEl>
                                          <p:spTgt spid="1945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5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458">
                                            <p:txEl>
                                              <p:pRg st="3" end="3"/>
                                            </p:txEl>
                                          </p:spTgt>
                                        </p:tgtEl>
                                        <p:attrNameLst>
                                          <p:attrName>style.visibility</p:attrName>
                                        </p:attrNameLst>
                                      </p:cBhvr>
                                      <p:to>
                                        <p:strVal val="visible"/>
                                      </p:to>
                                    </p:set>
                                    <p:anim calcmode="lin" valueType="num">
                                      <p:cBhvr additive="base">
                                        <p:cTn id="25" dur="500" fill="hold"/>
                                        <p:tgtEl>
                                          <p:spTgt spid="1945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5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458">
                                            <p:txEl>
                                              <p:pRg st="4" end="4"/>
                                            </p:txEl>
                                          </p:spTgt>
                                        </p:tgtEl>
                                        <p:attrNameLst>
                                          <p:attrName>style.visibility</p:attrName>
                                        </p:attrNameLst>
                                      </p:cBhvr>
                                      <p:to>
                                        <p:strVal val="visible"/>
                                      </p:to>
                                    </p:set>
                                    <p:anim calcmode="lin" valueType="num">
                                      <p:cBhvr additive="base">
                                        <p:cTn id="31" dur="500" fill="hold"/>
                                        <p:tgtEl>
                                          <p:spTgt spid="1945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45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nodeType="clickEffect">
                                  <p:stCondLst>
                                    <p:cond delay="0"/>
                                  </p:stCondLst>
                                  <p:childTnLst>
                                    <p:set>
                                      <p:cBhvr>
                                        <p:cTn id="36" dur="1" fill="hold">
                                          <p:stCondLst>
                                            <p:cond delay="0"/>
                                          </p:stCondLst>
                                        </p:cTn>
                                        <p:tgtEl>
                                          <p:spTgt spid="19463"/>
                                        </p:tgtEl>
                                        <p:attrNameLst>
                                          <p:attrName>style.visibility</p:attrName>
                                        </p:attrNameLst>
                                      </p:cBhvr>
                                      <p:to>
                                        <p:strVal val="visible"/>
                                      </p:to>
                                    </p:set>
                                    <p:animEffect transition="in" filter="circle(in)">
                                      <p:cBhvr>
                                        <p:cTn id="37" dur="2000"/>
                                        <p:tgtEl>
                                          <p:spTgt spid="1946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9459">
                                            <p:txEl>
                                              <p:pRg st="0" end="0"/>
                                            </p:txEl>
                                          </p:spTgt>
                                        </p:tgtEl>
                                        <p:attrNameLst>
                                          <p:attrName>style.visibility</p:attrName>
                                        </p:attrNameLst>
                                      </p:cBhvr>
                                      <p:to>
                                        <p:strVal val="visible"/>
                                      </p:to>
                                    </p:set>
                                    <p:anim calcmode="lin" valueType="num">
                                      <p:cBhvr additive="base">
                                        <p:cTn id="42" dur="500" fill="hold"/>
                                        <p:tgtEl>
                                          <p:spTgt spid="19459">
                                            <p:txEl>
                                              <p:pRg st="0" end="0"/>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194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19459">
                                            <p:txEl>
                                              <p:pRg st="1" end="1"/>
                                            </p:txEl>
                                          </p:spTgt>
                                        </p:tgtEl>
                                        <p:attrNameLst>
                                          <p:attrName>style.visibility</p:attrName>
                                        </p:attrNameLst>
                                      </p:cBhvr>
                                      <p:to>
                                        <p:strVal val="visible"/>
                                      </p:to>
                                    </p:set>
                                    <p:anim calcmode="lin" valueType="num">
                                      <p:cBhvr additive="base">
                                        <p:cTn id="48" dur="500" fill="hold"/>
                                        <p:tgtEl>
                                          <p:spTgt spid="19459">
                                            <p:txEl>
                                              <p:pRg st="1" end="1"/>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194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9461">
                                            <p:txEl>
                                              <p:pRg st="0" end="0"/>
                                            </p:txEl>
                                          </p:spTgt>
                                        </p:tgtEl>
                                        <p:attrNameLst>
                                          <p:attrName>style.visibility</p:attrName>
                                        </p:attrNameLst>
                                      </p:cBhvr>
                                      <p:to>
                                        <p:strVal val="visible"/>
                                      </p:to>
                                    </p:set>
                                    <p:anim calcmode="lin" valueType="num">
                                      <p:cBhvr additive="base">
                                        <p:cTn id="54" dur="500" fill="hold"/>
                                        <p:tgtEl>
                                          <p:spTgt spid="19461">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946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19461">
                                            <p:txEl>
                                              <p:pRg st="1" end="1"/>
                                            </p:txEl>
                                          </p:spTgt>
                                        </p:tgtEl>
                                        <p:attrNameLst>
                                          <p:attrName>style.visibility</p:attrName>
                                        </p:attrNameLst>
                                      </p:cBhvr>
                                      <p:to>
                                        <p:strVal val="visible"/>
                                      </p:to>
                                    </p:set>
                                    <p:anim calcmode="lin" valueType="num">
                                      <p:cBhvr additive="base">
                                        <p:cTn id="60" dur="500" fill="hold"/>
                                        <p:tgtEl>
                                          <p:spTgt spid="19461">
                                            <p:txEl>
                                              <p:pRg st="1" end="1"/>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1946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bldLvl="2"/>
      <p:bldP spid="19459" grpId="0" build="p" bldLvl="2"/>
      <p:bldP spid="19461"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C0D9-6FDE-E2D3-FBFA-8620D97B758B}"/>
              </a:ext>
            </a:extLst>
          </p:cNvPr>
          <p:cNvSpPr>
            <a:spLocks noGrp="1"/>
          </p:cNvSpPr>
          <p:nvPr>
            <p:ph type="title"/>
          </p:nvPr>
        </p:nvSpPr>
        <p:spPr>
          <a:xfrm>
            <a:off x="1981200" y="381000"/>
            <a:ext cx="8229600" cy="914400"/>
          </a:xfrm>
        </p:spPr>
        <p:txBody>
          <a:bodyPr/>
          <a:lstStyle/>
          <a:p>
            <a:pPr algn="ctr">
              <a:defRPr/>
            </a:pPr>
            <a:r>
              <a:rPr lang="en-US" b="1" cap="small" dirty="0"/>
              <a:t>General Symptomology</a:t>
            </a:r>
          </a:p>
        </p:txBody>
      </p:sp>
      <p:sp>
        <p:nvSpPr>
          <p:cNvPr id="23555" name="Slide Number Placeholder 5">
            <a:extLst>
              <a:ext uri="{FF2B5EF4-FFF2-40B4-BE49-F238E27FC236}">
                <a16:creationId xmlns:a16="http://schemas.microsoft.com/office/drawing/2014/main" id="{FA344E98-D0E2-6783-530E-4A6C7126EF5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fontAlgn="base">
              <a:spcBef>
                <a:spcPct val="0"/>
              </a:spcBef>
              <a:spcAft>
                <a:spcPct val="0"/>
              </a:spcAft>
            </a:pPr>
            <a:fld id="{9F34D826-13B2-4E70-A223-7FE17E443B36}" type="slidenum">
              <a:rPr lang="en-US" altLang="en-US" sz="1200">
                <a:solidFill>
                  <a:srgbClr val="045C75"/>
                </a:solidFill>
              </a:rPr>
              <a:pPr fontAlgn="base">
                <a:spcBef>
                  <a:spcPct val="0"/>
                </a:spcBef>
                <a:spcAft>
                  <a:spcPct val="0"/>
                </a:spcAft>
              </a:pPr>
              <a:t>11</a:t>
            </a:fld>
            <a:endParaRPr lang="en-US" altLang="en-US" sz="1200">
              <a:solidFill>
                <a:srgbClr val="045C75"/>
              </a:solidFill>
            </a:endParaRPr>
          </a:p>
        </p:txBody>
      </p:sp>
      <p:sp>
        <p:nvSpPr>
          <p:cNvPr id="7" name="Content Placeholder 2">
            <a:extLst>
              <a:ext uri="{FF2B5EF4-FFF2-40B4-BE49-F238E27FC236}">
                <a16:creationId xmlns:a16="http://schemas.microsoft.com/office/drawing/2014/main" id="{A9C7DB22-7B95-95AB-8284-30F748E0C0A1}"/>
              </a:ext>
            </a:extLst>
          </p:cNvPr>
          <p:cNvSpPr>
            <a:spLocks noGrp="1"/>
          </p:cNvSpPr>
          <p:nvPr>
            <p:ph sz="half" idx="1"/>
          </p:nvPr>
        </p:nvSpPr>
        <p:spPr>
          <a:xfrm>
            <a:off x="2043113" y="1608139"/>
            <a:ext cx="4038600" cy="4435475"/>
          </a:xfrm>
        </p:spPr>
        <p:txBody>
          <a:bodyPr>
            <a:normAutofit fontScale="92500" lnSpcReduction="10000"/>
          </a:bodyPr>
          <a:lstStyle/>
          <a:p>
            <a:pPr>
              <a:defRPr/>
            </a:pPr>
            <a:r>
              <a:rPr lang="en-US" dirty="0"/>
              <a:t>Flashbacks</a:t>
            </a:r>
          </a:p>
          <a:p>
            <a:pPr>
              <a:defRPr/>
            </a:pPr>
            <a:r>
              <a:rPr lang="en-US" dirty="0"/>
              <a:t>Nightmares</a:t>
            </a:r>
          </a:p>
          <a:p>
            <a:pPr>
              <a:defRPr/>
            </a:pPr>
            <a:r>
              <a:rPr lang="en-US" dirty="0"/>
              <a:t>Avoids places / event reminders</a:t>
            </a:r>
          </a:p>
          <a:p>
            <a:pPr>
              <a:defRPr/>
            </a:pPr>
            <a:r>
              <a:rPr lang="en-US" dirty="0"/>
              <a:t>Memory issues</a:t>
            </a:r>
          </a:p>
          <a:p>
            <a:pPr>
              <a:defRPr/>
            </a:pPr>
            <a:r>
              <a:rPr lang="en-US" dirty="0"/>
              <a:t>Feeling of numb</a:t>
            </a:r>
          </a:p>
          <a:p>
            <a:pPr>
              <a:defRPr/>
            </a:pPr>
            <a:r>
              <a:rPr lang="en-US" dirty="0"/>
              <a:t>Loss of interest </a:t>
            </a:r>
          </a:p>
          <a:p>
            <a:pPr>
              <a:defRPr/>
            </a:pPr>
            <a:r>
              <a:rPr lang="en-US" dirty="0"/>
              <a:t>On edge</a:t>
            </a:r>
          </a:p>
          <a:p>
            <a:pPr>
              <a:defRPr/>
            </a:pPr>
            <a:r>
              <a:rPr lang="en-US" dirty="0"/>
              <a:t>Sleep disturbances</a:t>
            </a:r>
          </a:p>
          <a:p>
            <a:pPr>
              <a:defRPr/>
            </a:pPr>
            <a:r>
              <a:rPr lang="en-US" dirty="0"/>
              <a:t>Easily startled</a:t>
            </a:r>
          </a:p>
          <a:p>
            <a:pPr>
              <a:defRPr/>
            </a:pPr>
            <a:r>
              <a:rPr lang="en-US" dirty="0"/>
              <a:t>Etc.</a:t>
            </a:r>
          </a:p>
          <a:p>
            <a:pPr lvl="1">
              <a:defRPr/>
            </a:pPr>
            <a:endParaRPr lang="en-US" dirty="0"/>
          </a:p>
        </p:txBody>
      </p:sp>
      <p:pic>
        <p:nvPicPr>
          <p:cNvPr id="20485" name="Picture 8" descr="A baby with its mouth open&#10;&#10;Description automatically generated with medium confidence">
            <a:extLst>
              <a:ext uri="{FF2B5EF4-FFF2-40B4-BE49-F238E27FC236}">
                <a16:creationId xmlns:a16="http://schemas.microsoft.com/office/drawing/2014/main" id="{B8C0EF93-672A-0672-B09F-57429C4D4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1" y="1295400"/>
            <a:ext cx="51927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additive="base">
                                        <p:cTn id="55"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7">
                                            <p:txEl>
                                              <p:pRg st="9" end="9"/>
                                            </p:txEl>
                                          </p:spTgt>
                                        </p:tgtEl>
                                        <p:attrNameLst>
                                          <p:attrName>style.visibility</p:attrName>
                                        </p:attrNameLst>
                                      </p:cBhvr>
                                      <p:to>
                                        <p:strVal val="visible"/>
                                      </p:to>
                                    </p:set>
                                    <p:anim calcmode="lin" valueType="num">
                                      <p:cBhvr additive="base">
                                        <p:cTn id="61" dur="500" fill="hold"/>
                                        <p:tgtEl>
                                          <p:spTgt spid="7">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1" presetClass="entr" presetSubtype="1" fill="hold" nodeType="clickEffect">
                                  <p:stCondLst>
                                    <p:cond delay="0"/>
                                  </p:stCondLst>
                                  <p:childTnLst>
                                    <p:set>
                                      <p:cBhvr>
                                        <p:cTn id="66" dur="1" fill="hold">
                                          <p:stCondLst>
                                            <p:cond delay="0"/>
                                          </p:stCondLst>
                                        </p:cTn>
                                        <p:tgtEl>
                                          <p:spTgt spid="20485"/>
                                        </p:tgtEl>
                                        <p:attrNameLst>
                                          <p:attrName>style.visibility</p:attrName>
                                        </p:attrNameLst>
                                      </p:cBhvr>
                                      <p:to>
                                        <p:strVal val="visible"/>
                                      </p:to>
                                    </p:set>
                                    <p:animEffect transition="in" filter="wheel(1)">
                                      <p:cBhvr>
                                        <p:cTn id="67" dur="20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7FA-6704-BC52-F7FB-610466934B92}"/>
              </a:ext>
            </a:extLst>
          </p:cNvPr>
          <p:cNvSpPr>
            <a:spLocks noGrp="1"/>
          </p:cNvSpPr>
          <p:nvPr>
            <p:ph type="title"/>
          </p:nvPr>
        </p:nvSpPr>
        <p:spPr>
          <a:xfrm>
            <a:off x="2133600" y="457200"/>
            <a:ext cx="8305800" cy="704088"/>
          </a:xfrm>
        </p:spPr>
        <p:txBody>
          <a:bodyPr>
            <a:normAutofit fontScale="90000"/>
          </a:bodyPr>
          <a:lstStyle/>
          <a:p>
            <a:pPr>
              <a:defRPr/>
            </a:pPr>
            <a:r>
              <a:rPr lang="en-US" sz="4000" b="1" cap="small" dirty="0"/>
              <a:t>What might we see/hear to raise concerns</a:t>
            </a:r>
            <a:r>
              <a:rPr lang="en-US" sz="4000" b="1" dirty="0"/>
              <a:t>?</a:t>
            </a:r>
          </a:p>
        </p:txBody>
      </p:sp>
      <p:sp>
        <p:nvSpPr>
          <p:cNvPr id="25603" name="Slide Number Placeholder 3">
            <a:extLst>
              <a:ext uri="{FF2B5EF4-FFF2-40B4-BE49-F238E27FC236}">
                <a16:creationId xmlns:a16="http://schemas.microsoft.com/office/drawing/2014/main" id="{607F399C-B76F-C33C-7B84-1929710CD4C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fontAlgn="base">
              <a:spcBef>
                <a:spcPct val="0"/>
              </a:spcBef>
              <a:spcAft>
                <a:spcPct val="0"/>
              </a:spcAft>
            </a:pPr>
            <a:fld id="{51D2A727-F2F1-4E61-8B02-F34D7DB50333}" type="slidenum">
              <a:rPr lang="en-US" altLang="en-US" sz="1200">
                <a:solidFill>
                  <a:srgbClr val="045C75"/>
                </a:solidFill>
              </a:rPr>
              <a:pPr fontAlgn="base">
                <a:spcBef>
                  <a:spcPct val="0"/>
                </a:spcBef>
                <a:spcAft>
                  <a:spcPct val="0"/>
                </a:spcAft>
              </a:pPr>
              <a:t>12</a:t>
            </a:fld>
            <a:endParaRPr lang="en-US" altLang="en-US" sz="1200">
              <a:solidFill>
                <a:srgbClr val="045C75"/>
              </a:solidFill>
            </a:endParaRPr>
          </a:p>
        </p:txBody>
      </p:sp>
      <p:pic>
        <p:nvPicPr>
          <p:cNvPr id="6" name="Picture 5">
            <a:extLst>
              <a:ext uri="{FF2B5EF4-FFF2-40B4-BE49-F238E27FC236}">
                <a16:creationId xmlns:a16="http://schemas.microsoft.com/office/drawing/2014/main" id="{65207B9F-DEAD-EF11-F3CE-20400D4E56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8264" y="2460625"/>
            <a:ext cx="28289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72E4206-1D88-D4E6-5174-D8E2FF126A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876" y="1295400"/>
            <a:ext cx="29638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9A15BD0-E6F2-2F99-DCED-9631DC805E50}"/>
              </a:ext>
            </a:extLst>
          </p:cNvPr>
          <p:cNvSpPr txBox="1">
            <a:spLocks noChangeArrowheads="1"/>
          </p:cNvSpPr>
          <p:nvPr/>
        </p:nvSpPr>
        <p:spPr bwMode="auto">
          <a:xfrm>
            <a:off x="4648200" y="1676400"/>
            <a:ext cx="3352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0" fontAlgn="base" hangingPunct="0">
              <a:spcBef>
                <a:spcPct val="0"/>
              </a:spcBef>
              <a:spcAft>
                <a:spcPct val="0"/>
              </a:spcAft>
              <a:buFont typeface="Wingdings" panose="05000000000000000000" pitchFamily="2" charset="2"/>
              <a:buChar char="Ø"/>
            </a:pPr>
            <a:r>
              <a:rPr lang="en-US" altLang="en-US" sz="2400" b="1">
                <a:solidFill>
                  <a:prstClr val="black"/>
                </a:solidFill>
              </a:rPr>
              <a:t>Isolation</a:t>
            </a:r>
          </a:p>
          <a:p>
            <a:pPr eaLnBrk="0" fontAlgn="base" hangingPunct="0">
              <a:spcBef>
                <a:spcPct val="0"/>
              </a:spcBef>
              <a:spcAft>
                <a:spcPct val="0"/>
              </a:spcAft>
              <a:buFont typeface="Wingdings" panose="05000000000000000000" pitchFamily="2" charset="2"/>
              <a:buChar char="Ø"/>
            </a:pPr>
            <a:r>
              <a:rPr lang="en-US" altLang="en-US" sz="2400" b="1">
                <a:solidFill>
                  <a:prstClr val="black"/>
                </a:solidFill>
              </a:rPr>
              <a:t>Tardiness / Absent</a:t>
            </a:r>
          </a:p>
          <a:p>
            <a:pPr eaLnBrk="0" fontAlgn="base" hangingPunct="0">
              <a:spcBef>
                <a:spcPct val="0"/>
              </a:spcBef>
              <a:spcAft>
                <a:spcPct val="0"/>
              </a:spcAft>
              <a:buFont typeface="Wingdings" panose="05000000000000000000" pitchFamily="2" charset="2"/>
              <a:buChar char="Ø"/>
            </a:pPr>
            <a:r>
              <a:rPr lang="en-US" altLang="en-US" sz="2400" b="1">
                <a:solidFill>
                  <a:prstClr val="black"/>
                </a:solidFill>
              </a:rPr>
              <a:t>Weight gain/loss</a:t>
            </a:r>
          </a:p>
          <a:p>
            <a:pPr eaLnBrk="0" fontAlgn="base" hangingPunct="0">
              <a:spcBef>
                <a:spcPct val="0"/>
              </a:spcBef>
              <a:spcAft>
                <a:spcPct val="0"/>
              </a:spcAft>
              <a:buFont typeface="Wingdings" panose="05000000000000000000" pitchFamily="2" charset="2"/>
              <a:buChar char="Ø"/>
            </a:pPr>
            <a:r>
              <a:rPr lang="en-US" altLang="en-US" sz="2400" b="1">
                <a:solidFill>
                  <a:prstClr val="black"/>
                </a:solidFill>
              </a:rPr>
              <a:t>Increase in OT</a:t>
            </a:r>
          </a:p>
          <a:p>
            <a:pPr eaLnBrk="0" fontAlgn="base" hangingPunct="0">
              <a:spcBef>
                <a:spcPct val="0"/>
              </a:spcBef>
              <a:spcAft>
                <a:spcPct val="0"/>
              </a:spcAft>
              <a:buFont typeface="Wingdings" panose="05000000000000000000" pitchFamily="2" charset="2"/>
              <a:buChar char="Ø"/>
            </a:pPr>
            <a:r>
              <a:rPr lang="en-US" altLang="en-US" sz="2400" b="1">
                <a:solidFill>
                  <a:prstClr val="black"/>
                </a:solidFill>
              </a:rPr>
              <a:t>Insubordination</a:t>
            </a:r>
          </a:p>
          <a:p>
            <a:pPr eaLnBrk="0" fontAlgn="base" hangingPunct="0">
              <a:spcBef>
                <a:spcPct val="0"/>
              </a:spcBef>
              <a:spcAft>
                <a:spcPct val="0"/>
              </a:spcAft>
              <a:buFont typeface="Wingdings" panose="05000000000000000000" pitchFamily="2" charset="2"/>
              <a:buChar char="Ø"/>
            </a:pPr>
            <a:r>
              <a:rPr lang="en-US" altLang="en-US" sz="2400" b="1">
                <a:solidFill>
                  <a:prstClr val="black"/>
                </a:solidFill>
              </a:rPr>
              <a:t>Anger</a:t>
            </a:r>
          </a:p>
          <a:p>
            <a:pPr eaLnBrk="0" fontAlgn="base" hangingPunct="0">
              <a:spcBef>
                <a:spcPct val="0"/>
              </a:spcBef>
              <a:spcAft>
                <a:spcPct val="0"/>
              </a:spcAft>
              <a:buFont typeface="Wingdings" panose="05000000000000000000" pitchFamily="2" charset="2"/>
              <a:buChar char="Ø"/>
            </a:pPr>
            <a:r>
              <a:rPr lang="en-US" altLang="en-US" sz="2400" b="1">
                <a:solidFill>
                  <a:prstClr val="black"/>
                </a:solidFill>
              </a:rPr>
              <a:t>Conflict</a:t>
            </a:r>
          </a:p>
          <a:p>
            <a:pPr eaLnBrk="0" fontAlgn="base" hangingPunct="0">
              <a:spcBef>
                <a:spcPct val="0"/>
              </a:spcBef>
              <a:spcAft>
                <a:spcPct val="0"/>
              </a:spcAft>
              <a:buFont typeface="Wingdings" panose="05000000000000000000" pitchFamily="2" charset="2"/>
              <a:buChar char="Ø"/>
            </a:pPr>
            <a:r>
              <a:rPr lang="en-US" altLang="en-US" sz="2400" b="1">
                <a:solidFill>
                  <a:prstClr val="black"/>
                </a:solidFill>
              </a:rPr>
              <a:t>Comments</a:t>
            </a:r>
          </a:p>
          <a:p>
            <a:pPr eaLnBrk="0" fontAlgn="base" hangingPunct="0">
              <a:spcBef>
                <a:spcPct val="0"/>
              </a:spcBef>
              <a:spcAft>
                <a:spcPct val="0"/>
              </a:spcAft>
              <a:buFont typeface="Wingdings" panose="05000000000000000000" pitchFamily="2" charset="2"/>
              <a:buChar char="Ø"/>
            </a:pPr>
            <a:r>
              <a:rPr lang="en-US" altLang="en-US" sz="2400" b="1">
                <a:solidFill>
                  <a:prstClr val="black"/>
                </a:solidFill>
              </a:rPr>
              <a:t>Substance Use</a:t>
            </a:r>
            <a:endParaRPr lang="en-US" altLang="en-US" b="1">
              <a:solidFill>
                <a:prstClr val="black"/>
              </a:solidFill>
            </a:endParaRPr>
          </a:p>
        </p:txBody>
      </p:sp>
      <p:sp>
        <p:nvSpPr>
          <p:cNvPr id="9" name="TextBox 8">
            <a:extLst>
              <a:ext uri="{FF2B5EF4-FFF2-40B4-BE49-F238E27FC236}">
                <a16:creationId xmlns:a16="http://schemas.microsoft.com/office/drawing/2014/main" id="{B8A7EBC5-B20F-5AB6-943C-384994EB34E4}"/>
              </a:ext>
            </a:extLst>
          </p:cNvPr>
          <p:cNvSpPr txBox="1">
            <a:spLocks noChangeArrowheads="1"/>
          </p:cNvSpPr>
          <p:nvPr/>
        </p:nvSpPr>
        <p:spPr bwMode="auto">
          <a:xfrm rot="20816750">
            <a:off x="1527176" y="5254625"/>
            <a:ext cx="8697913" cy="768350"/>
          </a:xfrm>
          <a:prstGeom prst="rect">
            <a:avLst/>
          </a:prstGeom>
          <a:noFill/>
          <a:ln>
            <a:noFill/>
          </a:ln>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0" fontAlgn="base" hangingPunct="0">
              <a:spcBef>
                <a:spcPct val="0"/>
              </a:spcBef>
              <a:spcAft>
                <a:spcPct val="0"/>
              </a:spcAft>
              <a:defRPr/>
            </a:pPr>
            <a:r>
              <a:rPr lang="en-US" altLang="en-US" sz="4400" b="1" i="1" cap="small" dirty="0">
                <a:solidFill>
                  <a:srgbClr val="FF0000"/>
                </a:solidFill>
              </a:rPr>
              <a:t>Patterns / Patterns / Patterns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 calcmode="lin" valueType="num">
                                      <p:cBhvr additive="base">
                                        <p:cTn id="30" dur="500" fill="hold"/>
                                        <p:tgtEl>
                                          <p:spTgt spid="8">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 calcmode="lin" valueType="num">
                                      <p:cBhvr additive="base">
                                        <p:cTn id="36"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 calcmode="lin" valueType="num">
                                      <p:cBhvr additive="base">
                                        <p:cTn id="42" dur="500" fill="hold"/>
                                        <p:tgtEl>
                                          <p:spTgt spid="8">
                                            <p:txEl>
                                              <p:pRg st="5" end="5"/>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8">
                                            <p:txEl>
                                              <p:pRg st="6" end="6"/>
                                            </p:txEl>
                                          </p:spTgt>
                                        </p:tgtEl>
                                        <p:attrNameLst>
                                          <p:attrName>style.visibility</p:attrName>
                                        </p:attrNameLst>
                                      </p:cBhvr>
                                      <p:to>
                                        <p:strVal val="visible"/>
                                      </p:to>
                                    </p:set>
                                    <p:anim calcmode="lin" valueType="num">
                                      <p:cBhvr additive="base">
                                        <p:cTn id="48" dur="500" fill="hold"/>
                                        <p:tgtEl>
                                          <p:spTgt spid="8">
                                            <p:txEl>
                                              <p:pRg st="6" end="6"/>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8">
                                            <p:txEl>
                                              <p:pRg st="7" end="7"/>
                                            </p:txEl>
                                          </p:spTgt>
                                        </p:tgtEl>
                                        <p:attrNameLst>
                                          <p:attrName>style.visibility</p:attrName>
                                        </p:attrNameLst>
                                      </p:cBhvr>
                                      <p:to>
                                        <p:strVal val="visible"/>
                                      </p:to>
                                    </p:set>
                                    <p:anim calcmode="lin" valueType="num">
                                      <p:cBhvr additive="base">
                                        <p:cTn id="54" dur="500" fill="hold"/>
                                        <p:tgtEl>
                                          <p:spTgt spid="8">
                                            <p:txEl>
                                              <p:pRg st="7" end="7"/>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8">
                                            <p:txEl>
                                              <p:pRg st="8" end="8"/>
                                            </p:txEl>
                                          </p:spTgt>
                                        </p:tgtEl>
                                        <p:attrNameLst>
                                          <p:attrName>style.visibility</p:attrName>
                                        </p:attrNameLst>
                                      </p:cBhvr>
                                      <p:to>
                                        <p:strVal val="visible"/>
                                      </p:to>
                                    </p:set>
                                    <p:anim calcmode="lin" valueType="num">
                                      <p:cBhvr additive="base">
                                        <p:cTn id="60" dur="500" fill="hold"/>
                                        <p:tgtEl>
                                          <p:spTgt spid="8">
                                            <p:txEl>
                                              <p:pRg st="8" end="8"/>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8">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4" fill="hold"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ipe(down)">
                                      <p:cBhvr>
                                        <p:cTn id="66" dur="500"/>
                                        <p:tgtEl>
                                          <p:spTgt spid="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barn(inVertical)">
                                      <p:cBhvr>
                                        <p:cTn id="7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6">
            <a:extLst>
              <a:ext uri="{FF2B5EF4-FFF2-40B4-BE49-F238E27FC236}">
                <a16:creationId xmlns:a16="http://schemas.microsoft.com/office/drawing/2014/main" id="{28450302-EF7B-91C6-7C7A-2A06AA811975}"/>
              </a:ext>
            </a:extLst>
          </p:cNvPr>
          <p:cNvSpPr>
            <a:spLocks noGrp="1"/>
          </p:cNvSpPr>
          <p:nvPr>
            <p:ph type="title"/>
          </p:nvPr>
        </p:nvSpPr>
        <p:spPr>
          <a:xfrm>
            <a:off x="2057400" y="304800"/>
            <a:ext cx="8229600" cy="781050"/>
          </a:xfrm>
        </p:spPr>
        <p:txBody>
          <a:bodyPr/>
          <a:lstStyle/>
          <a:p>
            <a:pPr algn="ctr">
              <a:defRPr/>
            </a:pPr>
            <a:r>
              <a:rPr lang="en-US" altLang="en-US" b="1" cap="small" dirty="0"/>
              <a:t>Professional Quality of Life</a:t>
            </a:r>
          </a:p>
        </p:txBody>
      </p:sp>
      <p:sp>
        <p:nvSpPr>
          <p:cNvPr id="8" name="Content Placeholder 7">
            <a:extLst>
              <a:ext uri="{FF2B5EF4-FFF2-40B4-BE49-F238E27FC236}">
                <a16:creationId xmlns:a16="http://schemas.microsoft.com/office/drawing/2014/main" id="{E24FAF6F-E835-0A33-C26C-041B7FD90F1B}"/>
              </a:ext>
            </a:extLst>
          </p:cNvPr>
          <p:cNvSpPr>
            <a:spLocks noGrp="1"/>
          </p:cNvSpPr>
          <p:nvPr>
            <p:ph sz="half" idx="1"/>
          </p:nvPr>
        </p:nvSpPr>
        <p:spPr>
          <a:xfrm>
            <a:off x="2133600" y="1320800"/>
            <a:ext cx="3657600" cy="2438400"/>
          </a:xfrm>
        </p:spPr>
        <p:txBody>
          <a:bodyPr/>
          <a:lstStyle/>
          <a:p>
            <a:r>
              <a:rPr lang="en-US" altLang="en-US"/>
              <a:t>Compassion Satisfaction</a:t>
            </a:r>
          </a:p>
          <a:p>
            <a:pPr lvl="1"/>
            <a:r>
              <a:rPr lang="en-US" altLang="en-US"/>
              <a:t>Positive aspects of helping people</a:t>
            </a:r>
          </a:p>
          <a:p>
            <a:pPr lvl="1"/>
            <a:r>
              <a:rPr lang="en-US" altLang="en-US"/>
              <a:t>The “Good Stuff”</a:t>
            </a:r>
          </a:p>
        </p:txBody>
      </p:sp>
      <p:sp>
        <p:nvSpPr>
          <p:cNvPr id="9" name="Content Placeholder 8">
            <a:extLst>
              <a:ext uri="{FF2B5EF4-FFF2-40B4-BE49-F238E27FC236}">
                <a16:creationId xmlns:a16="http://schemas.microsoft.com/office/drawing/2014/main" id="{98B06C88-863F-3F53-A46D-FFB5C24C0450}"/>
              </a:ext>
            </a:extLst>
          </p:cNvPr>
          <p:cNvSpPr>
            <a:spLocks noGrp="1"/>
          </p:cNvSpPr>
          <p:nvPr>
            <p:ph sz="half" idx="2"/>
          </p:nvPr>
        </p:nvSpPr>
        <p:spPr>
          <a:xfrm>
            <a:off x="6723063" y="1371600"/>
            <a:ext cx="3657600" cy="2209800"/>
          </a:xfrm>
        </p:spPr>
        <p:txBody>
          <a:bodyPr/>
          <a:lstStyle/>
          <a:p>
            <a:r>
              <a:rPr lang="en-US" altLang="en-US"/>
              <a:t>Compassion Fatigue</a:t>
            </a:r>
          </a:p>
          <a:p>
            <a:pPr lvl="1"/>
            <a:r>
              <a:rPr lang="en-US" altLang="en-US"/>
              <a:t>Negative aspects of helping people</a:t>
            </a:r>
          </a:p>
          <a:p>
            <a:pPr lvl="1"/>
            <a:r>
              <a:rPr lang="en-US" altLang="en-US"/>
              <a:t>The “Bad Stuff”</a:t>
            </a:r>
          </a:p>
          <a:p>
            <a:endParaRPr lang="en-US" altLang="en-US"/>
          </a:p>
        </p:txBody>
      </p:sp>
      <p:pic>
        <p:nvPicPr>
          <p:cNvPr id="10" name="Picture 9" descr="Balance-300x200.jpg">
            <a:extLst>
              <a:ext uri="{FF2B5EF4-FFF2-40B4-BE49-F238E27FC236}">
                <a16:creationId xmlns:a16="http://schemas.microsoft.com/office/drawing/2014/main" id="{ADB0D3DC-0B64-7AF7-8863-2098325EDA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759200"/>
            <a:ext cx="8153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 calcmode="lin" valueType="num">
                                      <p:cBhvr additive="base">
                                        <p:cTn id="31"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 calcmode="lin" valueType="num">
                                      <p:cBhvr additive="base">
                                        <p:cTn id="37"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edge">
                                      <p:cBhvr>
                                        <p:cTn id="4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a:extLst>
              <a:ext uri="{FF2B5EF4-FFF2-40B4-BE49-F238E27FC236}">
                <a16:creationId xmlns:a16="http://schemas.microsoft.com/office/drawing/2014/main" id="{51AFC68D-5CEF-6113-DCD5-8C6121B270E7}"/>
              </a:ext>
            </a:extLst>
          </p:cNvPr>
          <p:cNvSpPr>
            <a:spLocks noGrp="1"/>
          </p:cNvSpPr>
          <p:nvPr>
            <p:ph type="title"/>
          </p:nvPr>
        </p:nvSpPr>
        <p:spPr>
          <a:xfrm>
            <a:off x="2133600" y="381000"/>
            <a:ext cx="8305800" cy="914400"/>
          </a:xfrm>
        </p:spPr>
        <p:txBody>
          <a:bodyPr/>
          <a:lstStyle/>
          <a:p>
            <a:pPr algn="ctr">
              <a:defRPr/>
            </a:pPr>
            <a:r>
              <a:rPr lang="en-US" b="1" dirty="0"/>
              <a:t>CS-CF Model</a:t>
            </a:r>
          </a:p>
        </p:txBody>
      </p:sp>
      <p:graphicFrame>
        <p:nvGraphicFramePr>
          <p:cNvPr id="5" name="Diagram 4">
            <a:extLst>
              <a:ext uri="{FF2B5EF4-FFF2-40B4-BE49-F238E27FC236}">
                <a16:creationId xmlns:a16="http://schemas.microsoft.com/office/drawing/2014/main" id="{93548D1A-B431-8F93-AB92-087CC326F0C7}"/>
              </a:ext>
            </a:extLst>
          </p:cNvPr>
          <p:cNvGraphicFramePr>
            <a:graphicFrameLocks noChangeAspect="1"/>
          </p:cNvGraphicFramePr>
          <p:nvPr/>
        </p:nvGraphicFramePr>
        <p:xfrm>
          <a:off x="1828801" y="1600200"/>
          <a:ext cx="8540151"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17E23FF-519A-910A-F3AC-500374CC9C2B}"/>
              </a:ext>
            </a:extLst>
          </p:cNvPr>
          <p:cNvSpPr txBox="1">
            <a:spLocks noChangeArrowheads="1"/>
          </p:cNvSpPr>
          <p:nvPr/>
        </p:nvSpPr>
        <p:spPr bwMode="auto">
          <a:xfrm>
            <a:off x="1822450" y="6038850"/>
            <a:ext cx="289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0" fontAlgn="base" hangingPunct="0">
              <a:spcBef>
                <a:spcPct val="0"/>
              </a:spcBef>
              <a:spcAft>
                <a:spcPct val="0"/>
              </a:spcAft>
            </a:pPr>
            <a:r>
              <a:rPr lang="en-US" altLang="en-US" b="1">
                <a:solidFill>
                  <a:srgbClr val="FF0000"/>
                </a:solidFill>
              </a:rPr>
              <a:t>PRO-QL Handout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6">
            <a:extLst>
              <a:ext uri="{FF2B5EF4-FFF2-40B4-BE49-F238E27FC236}">
                <a16:creationId xmlns:a16="http://schemas.microsoft.com/office/drawing/2014/main" id="{C2C17F01-0307-07B0-5C9E-76C8AF3EECC4}"/>
              </a:ext>
            </a:extLst>
          </p:cNvPr>
          <p:cNvSpPr>
            <a:spLocks noGrp="1"/>
          </p:cNvSpPr>
          <p:nvPr>
            <p:ph type="title"/>
          </p:nvPr>
        </p:nvSpPr>
        <p:spPr>
          <a:xfrm>
            <a:off x="2057400" y="228600"/>
            <a:ext cx="8229600" cy="704850"/>
          </a:xfrm>
        </p:spPr>
        <p:txBody>
          <a:bodyPr/>
          <a:lstStyle/>
          <a:p>
            <a:pPr algn="ctr">
              <a:defRPr/>
            </a:pPr>
            <a:r>
              <a:rPr lang="en-US" altLang="en-US" sz="4800" b="1" cap="small" dirty="0"/>
              <a:t>LSI’s:  Life Stress Indicators</a:t>
            </a:r>
          </a:p>
        </p:txBody>
      </p:sp>
      <p:pic>
        <p:nvPicPr>
          <p:cNvPr id="9" name="Content Placeholder 8">
            <a:extLst>
              <a:ext uri="{FF2B5EF4-FFF2-40B4-BE49-F238E27FC236}">
                <a16:creationId xmlns:a16="http://schemas.microsoft.com/office/drawing/2014/main" id="{AAFC401D-4752-FE19-541B-B74AA168101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1069976"/>
            <a:ext cx="4370388" cy="2227263"/>
          </a:xfrm>
        </p:spPr>
      </p:pic>
      <p:sp>
        <p:nvSpPr>
          <p:cNvPr id="30724" name="Slide Number Placeholder 5">
            <a:extLst>
              <a:ext uri="{FF2B5EF4-FFF2-40B4-BE49-F238E27FC236}">
                <a16:creationId xmlns:a16="http://schemas.microsoft.com/office/drawing/2014/main" id="{D828CD38-1B0C-9C31-7BB2-6C1CA5A0CB0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fontAlgn="base">
              <a:spcBef>
                <a:spcPct val="0"/>
              </a:spcBef>
              <a:spcAft>
                <a:spcPct val="0"/>
              </a:spcAft>
            </a:pPr>
            <a:fld id="{7F45A435-0780-4E68-B0E0-2EAFF7792790}" type="slidenum">
              <a:rPr lang="en-US" altLang="en-US" sz="1200">
                <a:solidFill>
                  <a:srgbClr val="045C75"/>
                </a:solidFill>
              </a:rPr>
              <a:pPr fontAlgn="base">
                <a:spcBef>
                  <a:spcPct val="0"/>
                </a:spcBef>
                <a:spcAft>
                  <a:spcPct val="0"/>
                </a:spcAft>
              </a:pPr>
              <a:t>15</a:t>
            </a:fld>
            <a:endParaRPr lang="en-US" altLang="en-US" sz="1200">
              <a:solidFill>
                <a:srgbClr val="045C75"/>
              </a:solidFill>
            </a:endParaRPr>
          </a:p>
        </p:txBody>
      </p:sp>
      <p:pic>
        <p:nvPicPr>
          <p:cNvPr id="10" name="Picture 9">
            <a:extLst>
              <a:ext uri="{FF2B5EF4-FFF2-40B4-BE49-F238E27FC236}">
                <a16:creationId xmlns:a16="http://schemas.microsoft.com/office/drawing/2014/main" id="{590471CD-AB5D-7EE9-58A1-62837B4F7D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42264" y="3727451"/>
            <a:ext cx="2573337"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BD44387-263B-C0C9-2B4C-F9879F616A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933450"/>
            <a:ext cx="417353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046AA51-87CD-BF86-BBD2-5D440B70E65A}"/>
              </a:ext>
            </a:extLst>
          </p:cNvPr>
          <p:cNvSpPr txBox="1">
            <a:spLocks noChangeArrowheads="1"/>
          </p:cNvSpPr>
          <p:nvPr/>
        </p:nvSpPr>
        <p:spPr bwMode="auto">
          <a:xfrm>
            <a:off x="3276600" y="6186489"/>
            <a:ext cx="3016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a:solidFill>
                  <a:srgbClr val="FF0000"/>
                </a:solidFill>
              </a:rPr>
              <a:t>DSC – LSI Handout</a:t>
            </a:r>
          </a:p>
        </p:txBody>
      </p:sp>
      <p:sp>
        <p:nvSpPr>
          <p:cNvPr id="4" name="TextBox 3">
            <a:extLst>
              <a:ext uri="{FF2B5EF4-FFF2-40B4-BE49-F238E27FC236}">
                <a16:creationId xmlns:a16="http://schemas.microsoft.com/office/drawing/2014/main" id="{8A91F8D7-907D-2F23-BF1F-EE7A06FF6611}"/>
              </a:ext>
            </a:extLst>
          </p:cNvPr>
          <p:cNvSpPr txBox="1">
            <a:spLocks noChangeArrowheads="1"/>
          </p:cNvSpPr>
          <p:nvPr/>
        </p:nvSpPr>
        <p:spPr bwMode="auto">
          <a:xfrm>
            <a:off x="1752600" y="3494089"/>
            <a:ext cx="64008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b="1">
                <a:solidFill>
                  <a:prstClr val="black"/>
                </a:solidFill>
              </a:rPr>
              <a:t>Chief Goldstein covered the Terrible 10:</a:t>
            </a:r>
          </a:p>
          <a:p>
            <a:pPr eaLnBrk="0" fontAlgn="base" hangingPunct="0">
              <a:spcBef>
                <a:spcPct val="0"/>
              </a:spcBef>
              <a:spcAft>
                <a:spcPct val="0"/>
              </a:spcAft>
            </a:pPr>
            <a:r>
              <a:rPr lang="en-US" altLang="en-US" i="1">
                <a:solidFill>
                  <a:prstClr val="black"/>
                </a:solidFill>
              </a:rPr>
              <a:t>LODD		              Colleague Suicide</a:t>
            </a:r>
          </a:p>
          <a:p>
            <a:pPr eaLnBrk="0" fontAlgn="base" hangingPunct="0">
              <a:spcBef>
                <a:spcPct val="0"/>
              </a:spcBef>
              <a:spcAft>
                <a:spcPct val="0"/>
              </a:spcAft>
            </a:pPr>
            <a:r>
              <a:rPr lang="en-US" altLang="en-US" i="1">
                <a:solidFill>
                  <a:prstClr val="black"/>
                </a:solidFill>
              </a:rPr>
              <a:t>Death/Inj. Child	              MCI</a:t>
            </a:r>
          </a:p>
          <a:p>
            <a:pPr eaLnBrk="0" fontAlgn="base" hangingPunct="0">
              <a:spcBef>
                <a:spcPct val="0"/>
              </a:spcBef>
              <a:spcAft>
                <a:spcPct val="0"/>
              </a:spcAft>
            </a:pPr>
            <a:r>
              <a:rPr lang="en-US" altLang="en-US" i="1">
                <a:solidFill>
                  <a:prstClr val="black"/>
                </a:solidFill>
              </a:rPr>
              <a:t>Long/failed Rescue         Victim known to Responders</a:t>
            </a:r>
          </a:p>
          <a:p>
            <a:pPr eaLnBrk="0" fontAlgn="base" hangingPunct="0">
              <a:spcBef>
                <a:spcPct val="0"/>
              </a:spcBef>
              <a:spcAft>
                <a:spcPct val="0"/>
              </a:spcAft>
            </a:pPr>
            <a:r>
              <a:rPr lang="en-US" altLang="en-US" i="1">
                <a:solidFill>
                  <a:prstClr val="black"/>
                </a:solidFill>
              </a:rPr>
              <a:t>Safety Jeopardized         Administrative Betrayal</a:t>
            </a:r>
          </a:p>
          <a:p>
            <a:pPr eaLnBrk="0" fontAlgn="base" hangingPunct="0">
              <a:spcBef>
                <a:spcPct val="0"/>
              </a:spcBef>
              <a:spcAft>
                <a:spcPct val="0"/>
              </a:spcAft>
            </a:pPr>
            <a:r>
              <a:rPr lang="en-US" altLang="en-US" i="1">
                <a:solidFill>
                  <a:prstClr val="black"/>
                </a:solidFill>
              </a:rPr>
              <a:t>Excessive Media Coverage</a:t>
            </a:r>
          </a:p>
          <a:p>
            <a:pPr eaLnBrk="0" fontAlgn="base" hangingPunct="0">
              <a:spcBef>
                <a:spcPct val="0"/>
              </a:spcBef>
              <a:spcAft>
                <a:spcPct val="0"/>
              </a:spcAft>
            </a:pPr>
            <a:r>
              <a:rPr lang="en-US" altLang="en-US" i="1">
                <a:solidFill>
                  <a:prstClr val="black"/>
                </a:solidFill>
              </a:rPr>
              <a:t>Other significant event produces considerable emotional distress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fltVal val="0"/>
                                          </p:val>
                                        </p:tav>
                                        <p:tav tm="100000">
                                          <p:val>
                                            <p:strVal val="#ppt_w"/>
                                          </p:val>
                                        </p:tav>
                                      </p:tavLst>
                                    </p:anim>
                                    <p:anim calcmode="lin" valueType="num">
                                      <p:cBhvr>
                                        <p:cTn id="26" dur="1000" fill="hold"/>
                                        <p:tgtEl>
                                          <p:spTgt spid="12"/>
                                        </p:tgtEl>
                                        <p:attrNameLst>
                                          <p:attrName>ppt_h</p:attrName>
                                        </p:attrNameLst>
                                      </p:cBhvr>
                                      <p:tavLst>
                                        <p:tav tm="0">
                                          <p:val>
                                            <p:fltVal val="0"/>
                                          </p:val>
                                        </p:tav>
                                        <p:tav tm="100000">
                                          <p:val>
                                            <p:strVal val="#ppt_h"/>
                                          </p:val>
                                        </p:tav>
                                      </p:tavLst>
                                    </p:anim>
                                    <p:anim calcmode="lin" valueType="num">
                                      <p:cBhvr>
                                        <p:cTn id="27" dur="1000" fill="hold"/>
                                        <p:tgtEl>
                                          <p:spTgt spid="12"/>
                                        </p:tgtEl>
                                        <p:attrNameLst>
                                          <p:attrName>style.rotation</p:attrName>
                                        </p:attrNameLst>
                                      </p:cBhvr>
                                      <p:tavLst>
                                        <p:tav tm="0">
                                          <p:val>
                                            <p:fltVal val="90"/>
                                          </p:val>
                                        </p:tav>
                                        <p:tav tm="100000">
                                          <p:val>
                                            <p:fltVal val="0"/>
                                          </p:val>
                                        </p:tav>
                                      </p:tavLst>
                                    </p:anim>
                                    <p:animEffect transition="in" filter="fade">
                                      <p:cBhvr>
                                        <p:cTn id="28" dur="10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1" presetClass="entr" presetSubtype="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heel(1)">
                                      <p:cBhvr>
                                        <p:cTn id="33" dur="2000"/>
                                        <p:tgtEl>
                                          <p:spTgt spid="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1000" fill="hold"/>
                                        <p:tgtEl>
                                          <p:spTgt spid="2"/>
                                        </p:tgtEl>
                                        <p:attrNameLst>
                                          <p:attrName>ppt_w</p:attrName>
                                        </p:attrNameLst>
                                      </p:cBhvr>
                                      <p:tavLst>
                                        <p:tav tm="0">
                                          <p:val>
                                            <p:fltVal val="0"/>
                                          </p:val>
                                        </p:tav>
                                        <p:tav tm="100000">
                                          <p:val>
                                            <p:strVal val="#ppt_w"/>
                                          </p:val>
                                        </p:tav>
                                      </p:tavLst>
                                    </p:anim>
                                    <p:anim calcmode="lin" valueType="num">
                                      <p:cBhvr>
                                        <p:cTn id="46" dur="1000" fill="hold"/>
                                        <p:tgtEl>
                                          <p:spTgt spid="2"/>
                                        </p:tgtEl>
                                        <p:attrNameLst>
                                          <p:attrName>ppt_h</p:attrName>
                                        </p:attrNameLst>
                                      </p:cBhvr>
                                      <p:tavLst>
                                        <p:tav tm="0">
                                          <p:val>
                                            <p:fltVal val="0"/>
                                          </p:val>
                                        </p:tav>
                                        <p:tav tm="100000">
                                          <p:val>
                                            <p:strVal val="#ppt_h"/>
                                          </p:val>
                                        </p:tav>
                                      </p:tavLst>
                                    </p:anim>
                                    <p:anim calcmode="lin" valueType="num">
                                      <p:cBhvr>
                                        <p:cTn id="47" dur="1000" fill="hold"/>
                                        <p:tgtEl>
                                          <p:spTgt spid="2"/>
                                        </p:tgtEl>
                                        <p:attrNameLst>
                                          <p:attrName>style.rotation</p:attrName>
                                        </p:attrNameLst>
                                      </p:cBhvr>
                                      <p:tavLst>
                                        <p:tav tm="0">
                                          <p:val>
                                            <p:fltVal val="90"/>
                                          </p:val>
                                        </p:tav>
                                        <p:tav tm="100000">
                                          <p:val>
                                            <p:fltVal val="0"/>
                                          </p:val>
                                        </p:tav>
                                      </p:tavLst>
                                    </p:anim>
                                    <p:animEffect transition="in" filter="fade">
                                      <p:cBhvr>
                                        <p:cTn id="4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3EEA-9D1C-1D37-0374-44F7BD0EE4EE}"/>
              </a:ext>
            </a:extLst>
          </p:cNvPr>
          <p:cNvSpPr>
            <a:spLocks noGrp="1"/>
          </p:cNvSpPr>
          <p:nvPr>
            <p:ph type="title"/>
          </p:nvPr>
        </p:nvSpPr>
        <p:spPr>
          <a:xfrm>
            <a:off x="1981200" y="457200"/>
            <a:ext cx="8229600" cy="704850"/>
          </a:xfrm>
        </p:spPr>
        <p:txBody>
          <a:bodyPr/>
          <a:lstStyle/>
          <a:p>
            <a:pPr algn="ctr">
              <a:defRPr/>
            </a:pPr>
            <a:r>
              <a:rPr lang="en-US" sz="4800" b="1" cap="small" dirty="0"/>
              <a:t>Suicide</a:t>
            </a:r>
          </a:p>
        </p:txBody>
      </p:sp>
      <p:sp>
        <p:nvSpPr>
          <p:cNvPr id="5" name="Content Placeholder 4">
            <a:extLst>
              <a:ext uri="{FF2B5EF4-FFF2-40B4-BE49-F238E27FC236}">
                <a16:creationId xmlns:a16="http://schemas.microsoft.com/office/drawing/2014/main" id="{A387382E-203E-BD73-FBBF-B0AFEFC3FAF3}"/>
              </a:ext>
            </a:extLst>
          </p:cNvPr>
          <p:cNvSpPr>
            <a:spLocks noGrp="1"/>
          </p:cNvSpPr>
          <p:nvPr>
            <p:ph sz="half" idx="1"/>
          </p:nvPr>
        </p:nvSpPr>
        <p:spPr>
          <a:xfrm>
            <a:off x="1905000" y="1390650"/>
            <a:ext cx="4038600" cy="4800600"/>
          </a:xfrm>
        </p:spPr>
        <p:txBody>
          <a:bodyPr/>
          <a:lstStyle/>
          <a:p>
            <a:r>
              <a:rPr lang="en-US" altLang="en-US"/>
              <a:t>Intentional Act of taking one’s life.</a:t>
            </a:r>
          </a:p>
          <a:p>
            <a:r>
              <a:rPr lang="en-US" altLang="en-US"/>
              <a:t>It is anger, aggression, sadness, loneliness, emptiness, etc. </a:t>
            </a:r>
            <a:r>
              <a:rPr lang="en-US" altLang="en-US" b="1"/>
              <a:t>TURNED INWARD.</a:t>
            </a:r>
          </a:p>
          <a:p>
            <a:r>
              <a:rPr lang="en-US" altLang="en-US"/>
              <a:t>It is </a:t>
            </a:r>
            <a:r>
              <a:rPr lang="en-US" altLang="en-US" b="1"/>
              <a:t>PAIN</a:t>
            </a:r>
            <a:r>
              <a:rPr lang="en-US" altLang="en-US"/>
              <a:t> – physical, emotional, spiritual.  </a:t>
            </a:r>
            <a:r>
              <a:rPr lang="en-US" altLang="en-US" b="1"/>
              <a:t>PAIN</a:t>
            </a:r>
          </a:p>
          <a:p>
            <a:r>
              <a:rPr lang="en-US" altLang="en-US"/>
              <a:t>It is possible with any depressed person.</a:t>
            </a:r>
          </a:p>
        </p:txBody>
      </p:sp>
      <p:sp>
        <p:nvSpPr>
          <p:cNvPr id="6" name="Content Placeholder 5">
            <a:extLst>
              <a:ext uri="{FF2B5EF4-FFF2-40B4-BE49-F238E27FC236}">
                <a16:creationId xmlns:a16="http://schemas.microsoft.com/office/drawing/2014/main" id="{BBC64919-0412-BCB4-D385-E4B671FD0985}"/>
              </a:ext>
            </a:extLst>
          </p:cNvPr>
          <p:cNvSpPr>
            <a:spLocks noGrp="1"/>
          </p:cNvSpPr>
          <p:nvPr>
            <p:ph sz="half" idx="2"/>
          </p:nvPr>
        </p:nvSpPr>
        <p:spPr>
          <a:xfrm>
            <a:off x="6248400" y="1524000"/>
            <a:ext cx="4038600" cy="5029200"/>
          </a:xfrm>
        </p:spPr>
        <p:txBody>
          <a:bodyPr/>
          <a:lstStyle/>
          <a:p>
            <a:r>
              <a:rPr lang="en-US" altLang="en-US" b="1">
                <a:solidFill>
                  <a:srgbClr val="FF0000"/>
                </a:solidFill>
              </a:rPr>
              <a:t>10 – 22 – 5- 1</a:t>
            </a:r>
          </a:p>
          <a:p>
            <a:pPr lvl="1"/>
            <a:r>
              <a:rPr lang="en-US" altLang="en-US" b="1">
                <a:solidFill>
                  <a:srgbClr val="FF0000"/>
                </a:solidFill>
              </a:rPr>
              <a:t>8 in NH</a:t>
            </a:r>
          </a:p>
          <a:p>
            <a:r>
              <a:rPr lang="en-US" altLang="en-US"/>
              <a:t>Ideation / Threat-Gesture / Attempt</a:t>
            </a:r>
          </a:p>
          <a:p>
            <a:r>
              <a:rPr lang="en-US" altLang="en-US" i="1"/>
              <a:t>IS PATH WARM</a:t>
            </a:r>
          </a:p>
          <a:p>
            <a:r>
              <a:rPr lang="en-US" altLang="en-US" i="1"/>
              <a:t>SAD CAGES</a:t>
            </a:r>
          </a:p>
          <a:p>
            <a:r>
              <a:rPr lang="en-US" altLang="en-US" i="1"/>
              <a:t>If you think it = ASK</a:t>
            </a:r>
          </a:p>
          <a:p>
            <a:endParaRPr lang="en-US" altLang="en-US"/>
          </a:p>
          <a:p>
            <a:r>
              <a:rPr lang="en-US" altLang="en-US"/>
              <a:t>Maj. Conte will discuss the Decision Tree for Emergency or Not.</a:t>
            </a:r>
          </a:p>
          <a:p>
            <a:endParaRPr lang="en-US" altLang="en-US"/>
          </a:p>
        </p:txBody>
      </p:sp>
      <p:sp>
        <p:nvSpPr>
          <p:cNvPr id="32773" name="Slide Number Placeholder 3">
            <a:extLst>
              <a:ext uri="{FF2B5EF4-FFF2-40B4-BE49-F238E27FC236}">
                <a16:creationId xmlns:a16="http://schemas.microsoft.com/office/drawing/2014/main" id="{583B36D5-0D52-9BEA-418B-CFB288CCBCC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fontAlgn="base">
              <a:spcBef>
                <a:spcPct val="0"/>
              </a:spcBef>
              <a:spcAft>
                <a:spcPct val="0"/>
              </a:spcAft>
            </a:pPr>
            <a:fld id="{19084054-60D1-4B10-9911-7654581CC9BD}" type="slidenum">
              <a:rPr lang="en-US" altLang="en-US" sz="1200">
                <a:solidFill>
                  <a:srgbClr val="045C75"/>
                </a:solidFill>
              </a:rPr>
              <a:pPr fontAlgn="base">
                <a:spcBef>
                  <a:spcPct val="0"/>
                </a:spcBef>
                <a:spcAft>
                  <a:spcPct val="0"/>
                </a:spcAft>
              </a:pPr>
              <a:t>16</a:t>
            </a:fld>
            <a:endParaRPr lang="en-US" altLang="en-US" sz="1200">
              <a:solidFill>
                <a:srgbClr val="045C75"/>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 calcmode="lin" valueType="num">
                                      <p:cBhvr additive="base">
                                        <p:cTn id="37"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 calcmode="lin" valueType="num">
                                      <p:cBhvr additive="base">
                                        <p:cTn id="43"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 calcmode="lin" valueType="num">
                                      <p:cBhvr additive="base">
                                        <p:cTn id="49"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anim calcmode="lin" valueType="num">
                                      <p:cBhvr additive="base">
                                        <p:cTn id="55"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6">
                                            <p:txEl>
                                              <p:pRg st="5" end="5"/>
                                            </p:txEl>
                                          </p:spTgt>
                                        </p:tgtEl>
                                        <p:attrNameLst>
                                          <p:attrName>style.visibility</p:attrName>
                                        </p:attrNameLst>
                                      </p:cBhvr>
                                      <p:to>
                                        <p:strVal val="visible"/>
                                      </p:to>
                                    </p:set>
                                    <p:anim calcmode="lin" valueType="num">
                                      <p:cBhvr additive="base">
                                        <p:cTn id="61"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6">
                                            <p:txEl>
                                              <p:pRg st="7" end="7"/>
                                            </p:txEl>
                                          </p:spTgt>
                                        </p:tgtEl>
                                        <p:attrNameLst>
                                          <p:attrName>style.visibility</p:attrName>
                                        </p:attrNameLst>
                                      </p:cBhvr>
                                      <p:to>
                                        <p:strVal val="visible"/>
                                      </p:to>
                                    </p:set>
                                    <p:anim calcmode="lin" valueType="num">
                                      <p:cBhvr additive="base">
                                        <p:cTn id="67" dur="500" fill="hold"/>
                                        <p:tgtEl>
                                          <p:spTgt spid="6">
                                            <p:txEl>
                                              <p:pRg st="7" end="7"/>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660B1FCD-0E71-8AFA-1115-631B6F29AF14}"/>
              </a:ext>
            </a:extLst>
          </p:cNvPr>
          <p:cNvSpPr>
            <a:spLocks noGrp="1"/>
          </p:cNvSpPr>
          <p:nvPr>
            <p:ph type="title"/>
          </p:nvPr>
        </p:nvSpPr>
        <p:spPr>
          <a:xfrm>
            <a:off x="3200400" y="438150"/>
            <a:ext cx="5257800" cy="704850"/>
          </a:xfrm>
        </p:spPr>
        <p:txBody>
          <a:bodyPr/>
          <a:lstStyle/>
          <a:p>
            <a:pPr algn="ctr">
              <a:defRPr/>
            </a:pPr>
            <a:r>
              <a:rPr lang="en-US" altLang="en-US" b="1" cap="small" dirty="0"/>
              <a:t>Take Aways</a:t>
            </a:r>
          </a:p>
        </p:txBody>
      </p:sp>
      <p:sp>
        <p:nvSpPr>
          <p:cNvPr id="5" name="Content Placeholder 4">
            <a:extLst>
              <a:ext uri="{FF2B5EF4-FFF2-40B4-BE49-F238E27FC236}">
                <a16:creationId xmlns:a16="http://schemas.microsoft.com/office/drawing/2014/main" id="{9C569558-66EC-CA16-58D2-C17241F7E402}"/>
              </a:ext>
            </a:extLst>
          </p:cNvPr>
          <p:cNvSpPr>
            <a:spLocks noGrp="1"/>
          </p:cNvSpPr>
          <p:nvPr>
            <p:ph sz="half" idx="1"/>
          </p:nvPr>
        </p:nvSpPr>
        <p:spPr>
          <a:xfrm>
            <a:off x="1905000" y="1524000"/>
            <a:ext cx="4038600" cy="2895600"/>
          </a:xfrm>
        </p:spPr>
        <p:txBody>
          <a:bodyPr/>
          <a:lstStyle/>
          <a:p>
            <a:r>
              <a:rPr lang="en-US" altLang="en-US" sz="2400"/>
              <a:t>Don’t Ask = Don’t Know</a:t>
            </a:r>
          </a:p>
          <a:p>
            <a:r>
              <a:rPr lang="en-US" altLang="en-US" sz="2400"/>
              <a:t>Use an assessment tool</a:t>
            </a:r>
          </a:p>
          <a:p>
            <a:pPr lvl="1"/>
            <a:r>
              <a:rPr lang="en-US" altLang="en-US" sz="2200"/>
              <a:t>ProQoL / LSI’s / etc. </a:t>
            </a:r>
          </a:p>
          <a:p>
            <a:pPr lvl="1"/>
            <a:r>
              <a:rPr lang="en-US" altLang="en-US" sz="2200"/>
              <a:t>Lots available</a:t>
            </a:r>
          </a:p>
          <a:p>
            <a:r>
              <a:rPr lang="en-US" altLang="en-US" sz="2400"/>
              <a:t>Treat this like you do any of your other CQI measuring points</a:t>
            </a:r>
          </a:p>
        </p:txBody>
      </p:sp>
      <p:sp>
        <p:nvSpPr>
          <p:cNvPr id="6" name="Content Placeholder 5">
            <a:extLst>
              <a:ext uri="{FF2B5EF4-FFF2-40B4-BE49-F238E27FC236}">
                <a16:creationId xmlns:a16="http://schemas.microsoft.com/office/drawing/2014/main" id="{AC6D5707-A5A2-5540-4E94-0FA3A6D5DE4B}"/>
              </a:ext>
            </a:extLst>
          </p:cNvPr>
          <p:cNvSpPr>
            <a:spLocks noGrp="1"/>
          </p:cNvSpPr>
          <p:nvPr>
            <p:ph sz="half" idx="2"/>
          </p:nvPr>
        </p:nvSpPr>
        <p:spPr>
          <a:xfrm>
            <a:off x="6248400" y="1295401"/>
            <a:ext cx="4038600" cy="5305425"/>
          </a:xfrm>
        </p:spPr>
        <p:txBody>
          <a:bodyPr/>
          <a:lstStyle/>
          <a:p>
            <a:r>
              <a:rPr lang="en-US" altLang="en-US" sz="2400"/>
              <a:t>Identify / Benchmark</a:t>
            </a:r>
          </a:p>
          <a:p>
            <a:r>
              <a:rPr lang="en-US" altLang="en-US" sz="2400"/>
              <a:t>Develop Policies / Procedures / Trainings </a:t>
            </a:r>
          </a:p>
          <a:p>
            <a:pPr lvl="1"/>
            <a:r>
              <a:rPr lang="en-US" altLang="en-US"/>
              <a:t>Not just on….</a:t>
            </a:r>
          </a:p>
          <a:p>
            <a:pPr lvl="2"/>
            <a:r>
              <a:rPr lang="en-US" altLang="en-US" sz="2400"/>
              <a:t>Awareness of issue</a:t>
            </a:r>
          </a:p>
          <a:p>
            <a:pPr lvl="1"/>
            <a:r>
              <a:rPr lang="en-US" altLang="en-US"/>
              <a:t>But on….</a:t>
            </a:r>
          </a:p>
          <a:p>
            <a:pPr lvl="2"/>
            <a:r>
              <a:rPr lang="en-US" altLang="en-US" sz="2400"/>
              <a:t>What to do if</a:t>
            </a:r>
          </a:p>
          <a:p>
            <a:pPr lvl="2"/>
            <a:r>
              <a:rPr lang="en-US" altLang="en-US" sz="2400"/>
              <a:t>Where to go for </a:t>
            </a:r>
          </a:p>
          <a:p>
            <a:pPr lvl="2"/>
            <a:r>
              <a:rPr lang="en-US" altLang="en-US" sz="2400"/>
              <a:t>Improve Resilience Capital</a:t>
            </a:r>
          </a:p>
          <a:p>
            <a:pPr lvl="3"/>
            <a:r>
              <a:rPr lang="en-US" altLang="en-US" sz="2400"/>
              <a:t>Celebrate Successes</a:t>
            </a:r>
          </a:p>
          <a:p>
            <a:pPr lvl="3"/>
            <a:r>
              <a:rPr lang="en-US" altLang="en-US" sz="2400"/>
              <a:t>Learn from misses</a:t>
            </a:r>
          </a:p>
        </p:txBody>
      </p:sp>
      <p:sp>
        <p:nvSpPr>
          <p:cNvPr id="34821" name="Slide Number Placeholder 3">
            <a:extLst>
              <a:ext uri="{FF2B5EF4-FFF2-40B4-BE49-F238E27FC236}">
                <a16:creationId xmlns:a16="http://schemas.microsoft.com/office/drawing/2014/main" id="{A26C3519-FD55-321E-9A79-772D5396D5B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fontAlgn="base">
              <a:spcBef>
                <a:spcPct val="0"/>
              </a:spcBef>
              <a:spcAft>
                <a:spcPct val="0"/>
              </a:spcAft>
            </a:pPr>
            <a:fld id="{37A222E9-B75A-46A8-BACD-106B308ECF4C}" type="slidenum">
              <a:rPr lang="en-US" altLang="en-US" sz="1200">
                <a:solidFill>
                  <a:srgbClr val="045C75"/>
                </a:solidFill>
              </a:rPr>
              <a:pPr fontAlgn="base">
                <a:spcBef>
                  <a:spcPct val="0"/>
                </a:spcBef>
                <a:spcAft>
                  <a:spcPct val="0"/>
                </a:spcAft>
              </a:pPr>
              <a:t>17</a:t>
            </a:fld>
            <a:endParaRPr lang="en-US" altLang="en-US" sz="1200">
              <a:solidFill>
                <a:srgbClr val="045C75"/>
              </a:solidFill>
            </a:endParaRPr>
          </a:p>
        </p:txBody>
      </p:sp>
      <p:sp>
        <p:nvSpPr>
          <p:cNvPr id="34822" name="TextBox 7">
            <a:extLst>
              <a:ext uri="{FF2B5EF4-FFF2-40B4-BE49-F238E27FC236}">
                <a16:creationId xmlns:a16="http://schemas.microsoft.com/office/drawing/2014/main" id="{4C5AA1EC-CFF7-45F7-9DF5-8C6B15ED5EC2}"/>
              </a:ext>
            </a:extLst>
          </p:cNvPr>
          <p:cNvSpPr txBox="1">
            <a:spLocks noChangeArrowheads="1"/>
          </p:cNvSpPr>
          <p:nvPr/>
        </p:nvSpPr>
        <p:spPr bwMode="auto">
          <a:xfrm>
            <a:off x="2286000" y="4876800"/>
            <a:ext cx="198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prstClr val="black"/>
              </a:solidFill>
            </a:endParaRPr>
          </a:p>
        </p:txBody>
      </p:sp>
      <p:sp>
        <p:nvSpPr>
          <p:cNvPr id="34823" name="TextBox 8">
            <a:extLst>
              <a:ext uri="{FF2B5EF4-FFF2-40B4-BE49-F238E27FC236}">
                <a16:creationId xmlns:a16="http://schemas.microsoft.com/office/drawing/2014/main" id="{EF582033-F5E2-B7A9-66D7-C3815C676554}"/>
              </a:ext>
            </a:extLst>
          </p:cNvPr>
          <p:cNvSpPr txBox="1">
            <a:spLocks noChangeArrowheads="1"/>
          </p:cNvSpPr>
          <p:nvPr/>
        </p:nvSpPr>
        <p:spPr bwMode="auto">
          <a:xfrm>
            <a:off x="2438400" y="5029200"/>
            <a:ext cx="198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prstClr val="black"/>
              </a:solidFill>
            </a:endParaRPr>
          </a:p>
        </p:txBody>
      </p:sp>
      <p:sp>
        <p:nvSpPr>
          <p:cNvPr id="11" name="Content Placeholder 4">
            <a:extLst>
              <a:ext uri="{FF2B5EF4-FFF2-40B4-BE49-F238E27FC236}">
                <a16:creationId xmlns:a16="http://schemas.microsoft.com/office/drawing/2014/main" id="{9BEAB845-59CC-EF97-A0D5-4F4EBDF5EEA5}"/>
              </a:ext>
            </a:extLst>
          </p:cNvPr>
          <p:cNvSpPr txBox="1">
            <a:spLocks/>
          </p:cNvSpPr>
          <p:nvPr/>
        </p:nvSpPr>
        <p:spPr bwMode="auto">
          <a:xfrm>
            <a:off x="2286000" y="4572001"/>
            <a:ext cx="28956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0" fontAlgn="base" hangingPunct="0">
              <a:spcAft>
                <a:spcPct val="0"/>
              </a:spcAft>
            </a:pPr>
            <a:r>
              <a:rPr lang="en-US" altLang="en-US" sz="2400">
                <a:solidFill>
                  <a:prstClr val="black"/>
                </a:solidFill>
              </a:rPr>
              <a:t>Build it into….</a:t>
            </a:r>
          </a:p>
          <a:p>
            <a:pPr lvl="1" eaLnBrk="0" fontAlgn="base" hangingPunct="0">
              <a:spcAft>
                <a:spcPct val="0"/>
              </a:spcAft>
              <a:buClr>
                <a:srgbClr val="0F6FC6"/>
              </a:buClr>
            </a:pPr>
            <a:r>
              <a:rPr lang="en-US" altLang="en-US" sz="2200">
                <a:solidFill>
                  <a:prstClr val="black"/>
                </a:solidFill>
              </a:rPr>
              <a:t>Reviews</a:t>
            </a:r>
          </a:p>
          <a:p>
            <a:pPr lvl="1" eaLnBrk="0" fontAlgn="base" hangingPunct="0">
              <a:spcAft>
                <a:spcPct val="0"/>
              </a:spcAft>
              <a:buClr>
                <a:srgbClr val="0F6FC6"/>
              </a:buClr>
            </a:pPr>
            <a:r>
              <a:rPr lang="en-US" altLang="en-US" sz="2200">
                <a:solidFill>
                  <a:prstClr val="black"/>
                </a:solidFill>
              </a:rPr>
              <a:t>Trainings</a:t>
            </a:r>
          </a:p>
          <a:p>
            <a:pPr lvl="1" eaLnBrk="0" fontAlgn="base" hangingPunct="0">
              <a:spcAft>
                <a:spcPct val="0"/>
              </a:spcAft>
              <a:buClr>
                <a:srgbClr val="0F6FC6"/>
              </a:buClr>
            </a:pPr>
            <a:r>
              <a:rPr lang="en-US" altLang="en-US" sz="2200">
                <a:solidFill>
                  <a:prstClr val="black"/>
                </a:solidFill>
              </a:rPr>
              <a:t>Culture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 calcmode="lin" valueType="num">
                                      <p:cBhvr additive="base">
                                        <p:cTn id="43"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 calcmode="lin" valueType="num">
                                      <p:cBhvr additive="base">
                                        <p:cTn id="49"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 calcmode="lin" valueType="num">
                                      <p:cBhvr additive="base">
                                        <p:cTn id="55"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 calcmode="lin" valueType="num">
                                      <p:cBhvr additive="base">
                                        <p:cTn id="61"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6">
                                            <p:txEl>
                                              <p:pRg st="5" end="5"/>
                                            </p:txEl>
                                          </p:spTgt>
                                        </p:tgtEl>
                                        <p:attrNameLst>
                                          <p:attrName>style.visibility</p:attrName>
                                        </p:attrNameLst>
                                      </p:cBhvr>
                                      <p:to>
                                        <p:strVal val="visible"/>
                                      </p:to>
                                    </p:set>
                                    <p:anim calcmode="lin" valueType="num">
                                      <p:cBhvr additive="base">
                                        <p:cTn id="67"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6">
                                            <p:txEl>
                                              <p:pRg st="6" end="6"/>
                                            </p:txEl>
                                          </p:spTgt>
                                        </p:tgtEl>
                                        <p:attrNameLst>
                                          <p:attrName>style.visibility</p:attrName>
                                        </p:attrNameLst>
                                      </p:cBhvr>
                                      <p:to>
                                        <p:strVal val="visible"/>
                                      </p:to>
                                    </p:set>
                                    <p:anim calcmode="lin" valueType="num">
                                      <p:cBhvr additive="base">
                                        <p:cTn id="73"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6">
                                            <p:txEl>
                                              <p:pRg st="7" end="7"/>
                                            </p:txEl>
                                          </p:spTgt>
                                        </p:tgtEl>
                                        <p:attrNameLst>
                                          <p:attrName>style.visibility</p:attrName>
                                        </p:attrNameLst>
                                      </p:cBhvr>
                                      <p:to>
                                        <p:strVal val="visible"/>
                                      </p:to>
                                    </p:set>
                                    <p:anim calcmode="lin" valueType="num">
                                      <p:cBhvr additive="base">
                                        <p:cTn id="79" dur="500" fill="hold"/>
                                        <p:tgtEl>
                                          <p:spTgt spid="6">
                                            <p:txEl>
                                              <p:pRg st="7" end="7"/>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6">
                                            <p:txEl>
                                              <p:pRg st="7" end="7"/>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6">
                                            <p:txEl>
                                              <p:pRg st="8" end="8"/>
                                            </p:txEl>
                                          </p:spTgt>
                                        </p:tgtEl>
                                        <p:attrNameLst>
                                          <p:attrName>style.visibility</p:attrName>
                                        </p:attrNameLst>
                                      </p:cBhvr>
                                      <p:to>
                                        <p:strVal val="visible"/>
                                      </p:to>
                                    </p:set>
                                    <p:anim calcmode="lin" valueType="num">
                                      <p:cBhvr additive="base">
                                        <p:cTn id="83" dur="500" fill="hold"/>
                                        <p:tgtEl>
                                          <p:spTgt spid="6">
                                            <p:txEl>
                                              <p:pRg st="8" end="8"/>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6">
                                            <p:txEl>
                                              <p:pRg st="8" end="8"/>
                                            </p:tx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6">
                                            <p:txEl>
                                              <p:pRg st="9" end="9"/>
                                            </p:txEl>
                                          </p:spTgt>
                                        </p:tgtEl>
                                        <p:attrNameLst>
                                          <p:attrName>style.visibility</p:attrName>
                                        </p:attrNameLst>
                                      </p:cBhvr>
                                      <p:to>
                                        <p:strVal val="visible"/>
                                      </p:to>
                                    </p:set>
                                    <p:anim calcmode="lin" valueType="num">
                                      <p:cBhvr additive="base">
                                        <p:cTn id="87" dur="500" fill="hold"/>
                                        <p:tgtEl>
                                          <p:spTgt spid="6">
                                            <p:txEl>
                                              <p:pRg st="9" end="9"/>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11">
                                            <p:txEl>
                                              <p:pRg st="0" end="0"/>
                                            </p:txEl>
                                          </p:spTgt>
                                        </p:tgtEl>
                                        <p:attrNameLst>
                                          <p:attrName>style.visibility</p:attrName>
                                        </p:attrNameLst>
                                      </p:cBhvr>
                                      <p:to>
                                        <p:strVal val="visible"/>
                                      </p:to>
                                    </p:set>
                                    <p:anim calcmode="lin" valueType="num">
                                      <p:cBhvr additive="base">
                                        <p:cTn id="93"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94"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11">
                                            <p:txEl>
                                              <p:pRg st="1" end="1"/>
                                            </p:txEl>
                                          </p:spTgt>
                                        </p:tgtEl>
                                        <p:attrNameLst>
                                          <p:attrName>style.visibility</p:attrName>
                                        </p:attrNameLst>
                                      </p:cBhvr>
                                      <p:to>
                                        <p:strVal val="visible"/>
                                      </p:to>
                                    </p:set>
                                    <p:anim calcmode="lin" valueType="num">
                                      <p:cBhvr additive="base">
                                        <p:cTn id="99"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00"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 presetClass="entr" presetSubtype="8" fill="hold" grpId="0" nodeType="clickEffect">
                                  <p:stCondLst>
                                    <p:cond delay="0"/>
                                  </p:stCondLst>
                                  <p:childTnLst>
                                    <p:set>
                                      <p:cBhvr>
                                        <p:cTn id="104" dur="1" fill="hold">
                                          <p:stCondLst>
                                            <p:cond delay="0"/>
                                          </p:stCondLst>
                                        </p:cTn>
                                        <p:tgtEl>
                                          <p:spTgt spid="11">
                                            <p:txEl>
                                              <p:pRg st="2" end="2"/>
                                            </p:txEl>
                                          </p:spTgt>
                                        </p:tgtEl>
                                        <p:attrNameLst>
                                          <p:attrName>style.visibility</p:attrName>
                                        </p:attrNameLst>
                                      </p:cBhvr>
                                      <p:to>
                                        <p:strVal val="visible"/>
                                      </p:to>
                                    </p:set>
                                    <p:anim calcmode="lin" valueType="num">
                                      <p:cBhvr additive="base">
                                        <p:cTn id="105"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106"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8" fill="hold" grpId="0" nodeType="clickEffect">
                                  <p:stCondLst>
                                    <p:cond delay="0"/>
                                  </p:stCondLst>
                                  <p:childTnLst>
                                    <p:set>
                                      <p:cBhvr>
                                        <p:cTn id="110" dur="1" fill="hold">
                                          <p:stCondLst>
                                            <p:cond delay="0"/>
                                          </p:stCondLst>
                                        </p:cTn>
                                        <p:tgtEl>
                                          <p:spTgt spid="11">
                                            <p:txEl>
                                              <p:pRg st="3" end="3"/>
                                            </p:txEl>
                                          </p:spTgt>
                                        </p:tgtEl>
                                        <p:attrNameLst>
                                          <p:attrName>style.visibility</p:attrName>
                                        </p:attrNameLst>
                                      </p:cBhvr>
                                      <p:to>
                                        <p:strVal val="visible"/>
                                      </p:to>
                                    </p:set>
                                    <p:anim calcmode="lin" valueType="num">
                                      <p:cBhvr additive="base">
                                        <p:cTn id="111"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112"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P spid="6" grpId="0" build="p" bldLvl="3"/>
      <p:bldP spid="11"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6">
            <a:extLst>
              <a:ext uri="{FF2B5EF4-FFF2-40B4-BE49-F238E27FC236}">
                <a16:creationId xmlns:a16="http://schemas.microsoft.com/office/drawing/2014/main" id="{59E24274-1C06-3D77-8750-CFBDA928AB40}"/>
              </a:ext>
            </a:extLst>
          </p:cNvPr>
          <p:cNvSpPr>
            <a:spLocks noGrp="1"/>
          </p:cNvSpPr>
          <p:nvPr>
            <p:ph type="title"/>
          </p:nvPr>
        </p:nvSpPr>
        <p:spPr>
          <a:xfrm>
            <a:off x="1924050" y="533400"/>
            <a:ext cx="5257800" cy="933450"/>
          </a:xfrm>
        </p:spPr>
        <p:txBody>
          <a:bodyPr/>
          <a:lstStyle/>
          <a:p>
            <a:pPr algn="ctr"/>
            <a:r>
              <a:rPr lang="en-US" altLang="en-US" b="1"/>
              <a:t>REMEMBER…….</a:t>
            </a:r>
          </a:p>
        </p:txBody>
      </p:sp>
      <p:sp>
        <p:nvSpPr>
          <p:cNvPr id="8" name="Content Placeholder 7">
            <a:extLst>
              <a:ext uri="{FF2B5EF4-FFF2-40B4-BE49-F238E27FC236}">
                <a16:creationId xmlns:a16="http://schemas.microsoft.com/office/drawing/2014/main" id="{81EAE37C-7DDE-0C0E-4F4C-F951E0A96C97}"/>
              </a:ext>
            </a:extLst>
          </p:cNvPr>
          <p:cNvSpPr>
            <a:spLocks noGrp="1"/>
          </p:cNvSpPr>
          <p:nvPr>
            <p:ph idx="1"/>
          </p:nvPr>
        </p:nvSpPr>
        <p:spPr>
          <a:xfrm>
            <a:off x="1981200" y="1935164"/>
            <a:ext cx="4267200" cy="3703637"/>
          </a:xfrm>
        </p:spPr>
        <p:txBody>
          <a:bodyPr/>
          <a:lstStyle/>
          <a:p>
            <a:pPr>
              <a:defRPr/>
            </a:pPr>
            <a:r>
              <a:rPr lang="en-US" b="1" dirty="0"/>
              <a:t>You are not going to put the idea in their head</a:t>
            </a:r>
            <a:r>
              <a:rPr lang="en-US" dirty="0"/>
              <a:t>!</a:t>
            </a:r>
          </a:p>
          <a:p>
            <a:pPr marL="0" indent="0">
              <a:buNone/>
              <a:defRPr/>
            </a:pPr>
            <a:endParaRPr lang="en-US" dirty="0"/>
          </a:p>
          <a:p>
            <a:pPr>
              <a:defRPr/>
            </a:pPr>
            <a:r>
              <a:rPr lang="en-US" b="1" dirty="0"/>
              <a:t>If you THINK it – ASK it!</a:t>
            </a:r>
          </a:p>
          <a:p>
            <a:pPr marL="0" indent="0">
              <a:buNone/>
              <a:defRPr/>
            </a:pPr>
            <a:endParaRPr lang="en-US" b="1" dirty="0"/>
          </a:p>
          <a:p>
            <a:pPr>
              <a:defRPr/>
            </a:pPr>
            <a:r>
              <a:rPr lang="en-US" b="1" dirty="0"/>
              <a:t>Are you considering killing or harming yourself?</a:t>
            </a:r>
          </a:p>
        </p:txBody>
      </p:sp>
      <p:sp>
        <p:nvSpPr>
          <p:cNvPr id="35844" name="Slide Number Placeholder 5">
            <a:extLst>
              <a:ext uri="{FF2B5EF4-FFF2-40B4-BE49-F238E27FC236}">
                <a16:creationId xmlns:a16="http://schemas.microsoft.com/office/drawing/2014/main" id="{A8057D21-82DD-8B29-B81B-379336CB738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fontAlgn="base">
              <a:spcBef>
                <a:spcPct val="0"/>
              </a:spcBef>
              <a:spcAft>
                <a:spcPct val="0"/>
              </a:spcAft>
            </a:pPr>
            <a:fld id="{013443CF-A0E4-48F2-9AFD-1761F0DEEEB4}" type="slidenum">
              <a:rPr lang="en-US" altLang="en-US" sz="1200">
                <a:solidFill>
                  <a:srgbClr val="045C75"/>
                </a:solidFill>
              </a:rPr>
              <a:pPr fontAlgn="base">
                <a:spcBef>
                  <a:spcPct val="0"/>
                </a:spcBef>
                <a:spcAft>
                  <a:spcPct val="0"/>
                </a:spcAft>
              </a:pPr>
              <a:t>18</a:t>
            </a:fld>
            <a:endParaRPr lang="en-US" altLang="en-US" sz="1200">
              <a:solidFill>
                <a:srgbClr val="045C75"/>
              </a:solidFill>
            </a:endParaRPr>
          </a:p>
        </p:txBody>
      </p:sp>
      <p:pic>
        <p:nvPicPr>
          <p:cNvPr id="10" name="Picture 9">
            <a:extLst>
              <a:ext uri="{FF2B5EF4-FFF2-40B4-BE49-F238E27FC236}">
                <a16:creationId xmlns:a16="http://schemas.microsoft.com/office/drawing/2014/main" id="{9486022D-2D80-96B3-74A4-B54499D251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8401" y="2133600"/>
            <a:ext cx="42656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314327E-AE7F-5B2A-EB18-7D1886C07332}"/>
              </a:ext>
            </a:extLst>
          </p:cNvPr>
          <p:cNvSpPr txBox="1">
            <a:spLocks noChangeArrowheads="1"/>
          </p:cNvSpPr>
          <p:nvPr/>
        </p:nvSpPr>
        <p:spPr bwMode="auto">
          <a:xfrm>
            <a:off x="4800600" y="5973764"/>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0" fontAlgn="base" hangingPunct="0">
              <a:spcBef>
                <a:spcPct val="0"/>
              </a:spcBef>
              <a:spcAft>
                <a:spcPct val="0"/>
              </a:spcAft>
            </a:pPr>
            <a:r>
              <a:rPr lang="en-US" altLang="en-US" sz="2800" b="1">
                <a:solidFill>
                  <a:srgbClr val="FF0000"/>
                </a:solidFill>
              </a:rPr>
              <a:t>DSC:  Pocket Card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6">
            <a:extLst>
              <a:ext uri="{FF2B5EF4-FFF2-40B4-BE49-F238E27FC236}">
                <a16:creationId xmlns:a16="http://schemas.microsoft.com/office/drawing/2014/main" id="{00871F29-76E9-EB9C-7933-B425229E079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fontAlgn="base">
              <a:spcBef>
                <a:spcPct val="0"/>
              </a:spcBef>
              <a:spcAft>
                <a:spcPct val="0"/>
              </a:spcAft>
            </a:pPr>
            <a:fld id="{02B10B44-E874-4FB3-9284-94BDC07DB38F}" type="slidenum">
              <a:rPr lang="en-US" altLang="en-US" sz="1200">
                <a:solidFill>
                  <a:srgbClr val="045C75"/>
                </a:solidFill>
              </a:rPr>
              <a:pPr fontAlgn="base">
                <a:spcBef>
                  <a:spcPct val="0"/>
                </a:spcBef>
                <a:spcAft>
                  <a:spcPct val="0"/>
                </a:spcAft>
              </a:pPr>
              <a:t>19</a:t>
            </a:fld>
            <a:endParaRPr lang="en-US" altLang="en-US" sz="1200">
              <a:solidFill>
                <a:srgbClr val="045C75"/>
              </a:solidFill>
            </a:endParaRPr>
          </a:p>
        </p:txBody>
      </p:sp>
      <p:sp>
        <p:nvSpPr>
          <p:cNvPr id="36867" name="Text Box 10">
            <a:extLst>
              <a:ext uri="{FF2B5EF4-FFF2-40B4-BE49-F238E27FC236}">
                <a16:creationId xmlns:a16="http://schemas.microsoft.com/office/drawing/2014/main" id="{2C9C70C0-32B0-FC20-9A14-A9E985740A8B}"/>
              </a:ext>
            </a:extLst>
          </p:cNvPr>
          <p:cNvSpPr txBox="1">
            <a:spLocks noChangeArrowheads="1"/>
          </p:cNvSpPr>
          <p:nvPr/>
        </p:nvSpPr>
        <p:spPr bwMode="auto">
          <a:xfrm>
            <a:off x="6477000" y="3340100"/>
            <a:ext cx="3810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0" fontAlgn="base" hangingPunct="0">
              <a:spcBef>
                <a:spcPct val="50000"/>
              </a:spcBef>
              <a:spcAft>
                <a:spcPct val="0"/>
              </a:spcAft>
            </a:pPr>
            <a:r>
              <a:rPr lang="en-US" altLang="en-US" b="1">
                <a:solidFill>
                  <a:srgbClr val="000000"/>
                </a:solidFill>
              </a:rPr>
              <a:t>Contact Information:</a:t>
            </a:r>
          </a:p>
          <a:p>
            <a:pPr eaLnBrk="0" fontAlgn="base" hangingPunct="0">
              <a:spcBef>
                <a:spcPct val="50000"/>
              </a:spcBef>
              <a:spcAft>
                <a:spcPct val="0"/>
              </a:spcAft>
            </a:pPr>
            <a:r>
              <a:rPr lang="en-US" altLang="en-US" b="1">
                <a:solidFill>
                  <a:srgbClr val="7030A0"/>
                </a:solidFill>
                <a:hlinkClick r:id="rId3"/>
              </a:rPr>
              <a:t>jmsdragonshield@gmail.com</a:t>
            </a:r>
            <a:endParaRPr lang="en-US" altLang="en-US" b="1">
              <a:solidFill>
                <a:srgbClr val="7030A0"/>
              </a:solidFill>
            </a:endParaRPr>
          </a:p>
          <a:p>
            <a:pPr eaLnBrk="0" fontAlgn="base" hangingPunct="0">
              <a:spcBef>
                <a:spcPct val="50000"/>
              </a:spcBef>
              <a:spcAft>
                <a:spcPct val="0"/>
              </a:spcAft>
            </a:pPr>
            <a:r>
              <a:rPr lang="en-US" altLang="en-US" b="1">
                <a:solidFill>
                  <a:srgbClr val="000000"/>
                </a:solidFill>
              </a:rPr>
              <a:t>1-855-NODRUGZ</a:t>
            </a:r>
          </a:p>
          <a:p>
            <a:pPr eaLnBrk="0" fontAlgn="base" hangingPunct="0">
              <a:spcBef>
                <a:spcPct val="50000"/>
              </a:spcBef>
              <a:spcAft>
                <a:spcPct val="0"/>
              </a:spcAft>
            </a:pPr>
            <a:r>
              <a:rPr lang="en-US" altLang="en-US" sz="2800" b="1">
                <a:solidFill>
                  <a:srgbClr val="000000"/>
                </a:solidFill>
              </a:rPr>
              <a:t>CELL:  603-370-0691</a:t>
            </a:r>
          </a:p>
        </p:txBody>
      </p:sp>
      <p:pic>
        <p:nvPicPr>
          <p:cNvPr id="36868" name="Picture 5">
            <a:extLst>
              <a:ext uri="{FF2B5EF4-FFF2-40B4-BE49-F238E27FC236}">
                <a16:creationId xmlns:a16="http://schemas.microsoft.com/office/drawing/2014/main" id="{A0D374BD-74DF-EAE0-2A02-747206FD1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143001"/>
            <a:ext cx="2655888"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7">
            <a:extLst>
              <a:ext uri="{FF2B5EF4-FFF2-40B4-BE49-F238E27FC236}">
                <a16:creationId xmlns:a16="http://schemas.microsoft.com/office/drawing/2014/main" id="{084AD8D1-9686-329A-776C-1C97D2CF0B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5105400"/>
            <a:ext cx="3581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D7B8F14-438B-7822-DACE-AD913515DA40}"/>
              </a:ext>
            </a:extLst>
          </p:cNvPr>
          <p:cNvSpPr/>
          <p:nvPr/>
        </p:nvSpPr>
        <p:spPr>
          <a:xfrm>
            <a:off x="5562600" y="685800"/>
            <a:ext cx="4343400" cy="1938992"/>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fontAlgn="base" hangingPunct="0">
              <a:spcBef>
                <a:spcPct val="0"/>
              </a:spcBef>
              <a:spcAft>
                <a:spcPct val="0"/>
              </a:spcAft>
              <a:defRPr/>
            </a:pPr>
            <a:r>
              <a:rPr lang="en-US" sz="6000" b="1" spc="50" dirty="0">
                <a:ln w="11430"/>
                <a:gradFill>
                  <a:gsLst>
                    <a:gs pos="25000">
                      <a:srgbClr val="009DD9">
                        <a:satMod val="155000"/>
                      </a:srgbClr>
                    </a:gs>
                    <a:gs pos="100000">
                      <a:srgbClr val="009DD9">
                        <a:shade val="45000"/>
                        <a:satMod val="165000"/>
                      </a:srgbClr>
                    </a:gs>
                  </a:gsLst>
                  <a:lin ang="5400000"/>
                </a:gradFill>
                <a:effectLst>
                  <a:outerShdw blurRad="76200" dist="50800" dir="5400000" algn="tl" rotWithShape="0">
                    <a:srgbClr val="000000">
                      <a:alpha val="65000"/>
                    </a:srgbClr>
                  </a:outerShdw>
                </a:effectLst>
                <a:latin typeface="Arial" panose="020B0604020202020204" pitchFamily="34" charset="0"/>
              </a:rPr>
              <a:t>THANK YOU!!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style.rotation</p:attrName>
                                        </p:attrNameLst>
                                      </p:cBhvr>
                                      <p:tavLst>
                                        <p:tav tm="0">
                                          <p:val>
                                            <p:fltVal val="720"/>
                                          </p:val>
                                        </p:tav>
                                        <p:tav tm="100000">
                                          <p:val>
                                            <p:fltVal val="0"/>
                                          </p:val>
                                        </p:tav>
                                      </p:tavLst>
                                    </p:anim>
                                    <p:anim calcmode="lin" valueType="num">
                                      <p:cBhvr>
                                        <p:cTn id="9" dur="2000" fill="hold"/>
                                        <p:tgtEl>
                                          <p:spTgt spid="9"/>
                                        </p:tgtEl>
                                        <p:attrNameLst>
                                          <p:attrName>ppt_h</p:attrName>
                                        </p:attrNameLst>
                                      </p:cBhvr>
                                      <p:tavLst>
                                        <p:tav tm="0">
                                          <p:val>
                                            <p:fltVal val="0"/>
                                          </p:val>
                                        </p:tav>
                                        <p:tav tm="100000">
                                          <p:val>
                                            <p:strVal val="#ppt_h"/>
                                          </p:val>
                                        </p:tav>
                                      </p:tavLst>
                                    </p:anim>
                                    <p:anim calcmode="lin" valueType="num">
                                      <p:cBhvr>
                                        <p:cTn id="10"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373C5-500D-12FF-7D55-E0FF183242DD}"/>
              </a:ext>
            </a:extLst>
          </p:cNvPr>
          <p:cNvSpPr>
            <a:spLocks noGrp="1"/>
          </p:cNvSpPr>
          <p:nvPr>
            <p:ph type="ctrTitle"/>
          </p:nvPr>
        </p:nvSpPr>
        <p:spPr>
          <a:xfrm>
            <a:off x="1905000" y="2971800"/>
            <a:ext cx="8382000" cy="1371600"/>
          </a:xfrm>
        </p:spPr>
        <p:txBody>
          <a:bodyPr>
            <a:noAutofit/>
          </a:bodyPr>
          <a:lstStyle/>
          <a:p>
            <a:pPr algn="ctr">
              <a:defRPr/>
            </a:pPr>
            <a:r>
              <a:rPr lang="en-US" sz="4400" dirty="0"/>
              <a:t>Mini-Presentation:  </a:t>
            </a:r>
            <a:br>
              <a:rPr lang="en-US" sz="4400" dirty="0"/>
            </a:br>
            <a:r>
              <a:rPr lang="en-US" sz="4400" cap="small" dirty="0"/>
              <a:t>Is my Colleague in Trouble?</a:t>
            </a:r>
            <a:endParaRPr lang="en-US" sz="4400" i="1" cap="small" dirty="0"/>
          </a:p>
        </p:txBody>
      </p:sp>
      <p:sp>
        <p:nvSpPr>
          <p:cNvPr id="7171" name="Subtitle 2">
            <a:extLst>
              <a:ext uri="{FF2B5EF4-FFF2-40B4-BE49-F238E27FC236}">
                <a16:creationId xmlns:a16="http://schemas.microsoft.com/office/drawing/2014/main" id="{667E4EA6-067D-C911-E916-968B97CCF67E}"/>
              </a:ext>
            </a:extLst>
          </p:cNvPr>
          <p:cNvSpPr>
            <a:spLocks noGrp="1"/>
          </p:cNvSpPr>
          <p:nvPr>
            <p:ph type="subTitle" idx="1"/>
          </p:nvPr>
        </p:nvSpPr>
        <p:spPr>
          <a:xfrm>
            <a:off x="2743200" y="5638800"/>
            <a:ext cx="4495800" cy="838200"/>
          </a:xfrm>
        </p:spPr>
        <p:txBody>
          <a:bodyPr/>
          <a:lstStyle/>
          <a:p>
            <a:pPr marR="0" algn="l"/>
            <a:r>
              <a:rPr lang="en-US" altLang="en-US" sz="2000"/>
              <a:t>Jeffrey Stewart, NRP, I/C, CAI </a:t>
            </a:r>
          </a:p>
          <a:p>
            <a:pPr marR="0" algn="l"/>
            <a:r>
              <a:rPr lang="en-US" altLang="en-US" sz="2000"/>
              <a:t>Owner Dragon Shield Consulting </a:t>
            </a:r>
          </a:p>
          <a:p>
            <a:pPr marR="0"/>
            <a:endParaRPr lang="en-US" altLang="en-US"/>
          </a:p>
        </p:txBody>
      </p:sp>
      <p:sp>
        <p:nvSpPr>
          <p:cNvPr id="4" name="TextBox 3">
            <a:extLst>
              <a:ext uri="{FF2B5EF4-FFF2-40B4-BE49-F238E27FC236}">
                <a16:creationId xmlns:a16="http://schemas.microsoft.com/office/drawing/2014/main" id="{B427D2EF-B159-4642-42F7-4D3CFB86A3F9}"/>
              </a:ext>
            </a:extLst>
          </p:cNvPr>
          <p:cNvSpPr txBox="1"/>
          <p:nvPr/>
        </p:nvSpPr>
        <p:spPr>
          <a:xfrm>
            <a:off x="2514600" y="663575"/>
            <a:ext cx="8001000" cy="1938992"/>
          </a:xfrm>
          <a:prstGeom prst="rect">
            <a:avLst/>
          </a:prstGeom>
          <a:noFill/>
        </p:spPr>
        <p:txBody>
          <a:bodyPr>
            <a:spAutoFit/>
          </a:bodyPr>
          <a:lstStyle/>
          <a:p>
            <a:pPr algn="ctr" eaLnBrk="0" fontAlgn="base" hangingPunct="0">
              <a:spcBef>
                <a:spcPct val="0"/>
              </a:spcBef>
              <a:spcAft>
                <a:spcPct val="0"/>
              </a:spcAft>
              <a:defRPr/>
            </a:pPr>
            <a:r>
              <a:rPr lang="en-US" sz="4000" b="1" cap="all" dirty="0">
                <a:solidFill>
                  <a:prstClr val="white"/>
                </a:solidFill>
                <a:latin typeface="Calibri"/>
              </a:rPr>
              <a:t>A RoadMap for Mental Health Clinicians &amp; Public Safety Leadership</a:t>
            </a:r>
          </a:p>
        </p:txBody>
      </p:sp>
      <p:pic>
        <p:nvPicPr>
          <p:cNvPr id="7173" name="Picture 2">
            <a:extLst>
              <a:ext uri="{FF2B5EF4-FFF2-40B4-BE49-F238E27FC236}">
                <a16:creationId xmlns:a16="http://schemas.microsoft.com/office/drawing/2014/main" id="{58136B1E-570D-7086-1DEE-7E98B3672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1" y="4419600"/>
            <a:ext cx="1038225"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a:extLst>
              <a:ext uri="{FF2B5EF4-FFF2-40B4-BE49-F238E27FC236}">
                <a16:creationId xmlns:a16="http://schemas.microsoft.com/office/drawing/2014/main" id="{7E04A59B-BCDB-07E9-D712-E021409F5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0713" y="6019800"/>
            <a:ext cx="18288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CE2A239-D38C-2E32-0BCF-B53FA333BE65}"/>
              </a:ext>
            </a:extLst>
          </p:cNvPr>
          <p:cNvSpPr>
            <a:spLocks noGrp="1"/>
          </p:cNvSpPr>
          <p:nvPr>
            <p:ph type="sldNum" sz="quarter" idx="12"/>
          </p:nvPr>
        </p:nvSpPr>
        <p:spPr/>
        <p:txBody>
          <a:bodyPr/>
          <a:lstStyle/>
          <a:p>
            <a:pPr>
              <a:defRPr/>
            </a:pPr>
            <a:fld id="{7DEF26CA-3D31-4981-B85A-9D3960CE282E}" type="slidenum">
              <a:rPr lang="en-US" altLang="en-US" smtClean="0"/>
              <a:pPr>
                <a:defRPr/>
              </a:pPr>
              <a:t>20</a:t>
            </a:fld>
            <a:endParaRPr lang="en-US" altLang="en-US"/>
          </a:p>
        </p:txBody>
      </p:sp>
      <p:pic>
        <p:nvPicPr>
          <p:cNvPr id="1026" name="Picture 2" descr="Road map clip art - ClipArt Best - ClipArt Best">
            <a:extLst>
              <a:ext uri="{FF2B5EF4-FFF2-40B4-BE49-F238E27FC236}">
                <a16:creationId xmlns:a16="http://schemas.microsoft.com/office/drawing/2014/main" id="{6F086F16-0BCA-1414-9365-4EBC6D44F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105" y="336895"/>
            <a:ext cx="10336695" cy="62020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AB1866-982C-22A9-1F1A-07959B88A6B4}"/>
              </a:ext>
            </a:extLst>
          </p:cNvPr>
          <p:cNvSpPr txBox="1"/>
          <p:nvPr/>
        </p:nvSpPr>
        <p:spPr>
          <a:xfrm>
            <a:off x="7460974" y="2493203"/>
            <a:ext cx="3117573" cy="707886"/>
          </a:xfrm>
          <a:prstGeom prst="rect">
            <a:avLst/>
          </a:prstGeom>
          <a:noFill/>
        </p:spPr>
        <p:txBody>
          <a:bodyPr wrap="square" rtlCol="0">
            <a:spAutoFit/>
          </a:bodyPr>
          <a:lstStyle/>
          <a:p>
            <a:r>
              <a:rPr lang="en-US" sz="4000" dirty="0"/>
              <a:t>A Road Map…</a:t>
            </a:r>
          </a:p>
        </p:txBody>
      </p:sp>
    </p:spTree>
    <p:extLst>
      <p:ext uri="{BB962C8B-B14F-4D97-AF65-F5344CB8AC3E}">
        <p14:creationId xmlns:p14="http://schemas.microsoft.com/office/powerpoint/2010/main" val="2466160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260E3E-87AE-FC5E-B8CA-ADEEDCD1D5B6}"/>
              </a:ext>
            </a:extLst>
          </p:cNvPr>
          <p:cNvSpPr txBox="1"/>
          <p:nvPr/>
        </p:nvSpPr>
        <p:spPr>
          <a:xfrm>
            <a:off x="4255704" y="114761"/>
            <a:ext cx="32007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My Employee is NOT ok</a:t>
            </a:r>
          </a:p>
        </p:txBody>
      </p:sp>
      <p:sp>
        <p:nvSpPr>
          <p:cNvPr id="3" name="TextBox 2">
            <a:extLst>
              <a:ext uri="{FF2B5EF4-FFF2-40B4-BE49-F238E27FC236}">
                <a16:creationId xmlns:a16="http://schemas.microsoft.com/office/drawing/2014/main" id="{37680FF3-C8A7-AD6E-5FDA-7C87ADFA0FAF}"/>
              </a:ext>
            </a:extLst>
          </p:cNvPr>
          <p:cNvSpPr txBox="1"/>
          <p:nvPr/>
        </p:nvSpPr>
        <p:spPr>
          <a:xfrm>
            <a:off x="1050052" y="381868"/>
            <a:ext cx="28915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I know this because…</a:t>
            </a:r>
          </a:p>
        </p:txBody>
      </p:sp>
      <p:sp>
        <p:nvSpPr>
          <p:cNvPr id="4" name="Oval 3">
            <a:extLst>
              <a:ext uri="{FF2B5EF4-FFF2-40B4-BE49-F238E27FC236}">
                <a16:creationId xmlns:a16="http://schemas.microsoft.com/office/drawing/2014/main" id="{FD507F56-47C7-B91C-A8FF-A985214641DC}"/>
              </a:ext>
            </a:extLst>
          </p:cNvPr>
          <p:cNvSpPr/>
          <p:nvPr/>
        </p:nvSpPr>
        <p:spPr>
          <a:xfrm>
            <a:off x="870503" y="849725"/>
            <a:ext cx="1979036" cy="141625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have observed concerning behaviors</a:t>
            </a:r>
          </a:p>
        </p:txBody>
      </p:sp>
      <p:sp>
        <p:nvSpPr>
          <p:cNvPr id="5" name="Oval 4">
            <a:extLst>
              <a:ext uri="{FF2B5EF4-FFF2-40B4-BE49-F238E27FC236}">
                <a16:creationId xmlns:a16="http://schemas.microsoft.com/office/drawing/2014/main" id="{652B67F5-E5A8-8E4D-E3C7-8B964F1B8C8F}"/>
              </a:ext>
            </a:extLst>
          </p:cNvPr>
          <p:cNvSpPr/>
          <p:nvPr/>
        </p:nvSpPr>
        <p:spPr>
          <a:xfrm>
            <a:off x="3909574" y="907373"/>
            <a:ext cx="1484389" cy="9144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He/She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told me</a:t>
            </a:r>
          </a:p>
        </p:txBody>
      </p:sp>
      <p:sp>
        <p:nvSpPr>
          <p:cNvPr id="6" name="Oval 5">
            <a:extLst>
              <a:ext uri="{FF2B5EF4-FFF2-40B4-BE49-F238E27FC236}">
                <a16:creationId xmlns:a16="http://schemas.microsoft.com/office/drawing/2014/main" id="{A025C5C0-CB22-13DF-2AA2-DB6E50AF1CE6}"/>
              </a:ext>
            </a:extLst>
          </p:cNvPr>
          <p:cNvSpPr/>
          <p:nvPr/>
        </p:nvSpPr>
        <p:spPr>
          <a:xfrm>
            <a:off x="6369283" y="776981"/>
            <a:ext cx="1921849" cy="127220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Bad call, I’m worried about them</a:t>
            </a:r>
          </a:p>
        </p:txBody>
      </p:sp>
      <p:sp>
        <p:nvSpPr>
          <p:cNvPr id="7" name="Oval 6">
            <a:extLst>
              <a:ext uri="{FF2B5EF4-FFF2-40B4-BE49-F238E27FC236}">
                <a16:creationId xmlns:a16="http://schemas.microsoft.com/office/drawing/2014/main" id="{0A20DDAC-0FF8-22DB-0DE7-BEB7CB4EED74}"/>
              </a:ext>
            </a:extLst>
          </p:cNvPr>
          <p:cNvSpPr/>
          <p:nvPr/>
        </p:nvSpPr>
        <p:spPr>
          <a:xfrm>
            <a:off x="9609108" y="897630"/>
            <a:ext cx="1641988" cy="9144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Someone else told me</a:t>
            </a:r>
          </a:p>
        </p:txBody>
      </p:sp>
      <p:sp>
        <p:nvSpPr>
          <p:cNvPr id="8" name="TextBox 7">
            <a:extLst>
              <a:ext uri="{FF2B5EF4-FFF2-40B4-BE49-F238E27FC236}">
                <a16:creationId xmlns:a16="http://schemas.microsoft.com/office/drawing/2014/main" id="{996B7D64-D2D7-D0A5-D391-F0BB1CEFEBAE}"/>
              </a:ext>
            </a:extLst>
          </p:cNvPr>
          <p:cNvSpPr txBox="1"/>
          <p:nvPr/>
        </p:nvSpPr>
        <p:spPr>
          <a:xfrm>
            <a:off x="9802672" y="1894887"/>
            <a:ext cx="16419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this credible?</a:t>
            </a:r>
          </a:p>
        </p:txBody>
      </p:sp>
      <p:sp>
        <p:nvSpPr>
          <p:cNvPr id="9" name="TextBox 8">
            <a:extLst>
              <a:ext uri="{FF2B5EF4-FFF2-40B4-BE49-F238E27FC236}">
                <a16:creationId xmlns:a16="http://schemas.microsoft.com/office/drawing/2014/main" id="{3FD5189B-311F-19F4-FF51-82164C96C7E1}"/>
              </a:ext>
            </a:extLst>
          </p:cNvPr>
          <p:cNvSpPr txBox="1"/>
          <p:nvPr/>
        </p:nvSpPr>
        <p:spPr>
          <a:xfrm>
            <a:off x="7714723" y="498195"/>
            <a:ext cx="2444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Document the exposure</a:t>
            </a:r>
          </a:p>
        </p:txBody>
      </p:sp>
      <p:sp>
        <p:nvSpPr>
          <p:cNvPr id="10" name="Oval 9">
            <a:extLst>
              <a:ext uri="{FF2B5EF4-FFF2-40B4-BE49-F238E27FC236}">
                <a16:creationId xmlns:a16="http://schemas.microsoft.com/office/drawing/2014/main" id="{057E489F-BDAE-AA64-C7E5-D1DC8F9422DD}"/>
              </a:ext>
            </a:extLst>
          </p:cNvPr>
          <p:cNvSpPr/>
          <p:nvPr/>
        </p:nvSpPr>
        <p:spPr>
          <a:xfrm>
            <a:off x="3932102" y="2060485"/>
            <a:ext cx="3444991" cy="93883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Might the employee be at risk for self-harm?</a:t>
            </a:r>
          </a:p>
        </p:txBody>
      </p:sp>
      <p:sp>
        <p:nvSpPr>
          <p:cNvPr id="11" name="Rectangle 10">
            <a:extLst>
              <a:ext uri="{FF2B5EF4-FFF2-40B4-BE49-F238E27FC236}">
                <a16:creationId xmlns:a16="http://schemas.microsoft.com/office/drawing/2014/main" id="{A269A160-1524-E383-1FED-977BA0AAE09D}"/>
              </a:ext>
            </a:extLst>
          </p:cNvPr>
          <p:cNvSpPr/>
          <p:nvPr/>
        </p:nvSpPr>
        <p:spPr>
          <a:xfrm>
            <a:off x="4176505" y="3343399"/>
            <a:ext cx="781879"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12" name="Rectangle 11">
            <a:extLst>
              <a:ext uri="{FF2B5EF4-FFF2-40B4-BE49-F238E27FC236}">
                <a16:creationId xmlns:a16="http://schemas.microsoft.com/office/drawing/2014/main" id="{F172FBB7-FDA2-0264-78C3-A321F6595540}"/>
              </a:ext>
            </a:extLst>
          </p:cNvPr>
          <p:cNvSpPr/>
          <p:nvPr/>
        </p:nvSpPr>
        <p:spPr>
          <a:xfrm>
            <a:off x="6689977" y="3370332"/>
            <a:ext cx="781879" cy="369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a:t>
            </a:r>
          </a:p>
        </p:txBody>
      </p:sp>
      <p:sp>
        <p:nvSpPr>
          <p:cNvPr id="13" name="Rectangle 12">
            <a:extLst>
              <a:ext uri="{FF2B5EF4-FFF2-40B4-BE49-F238E27FC236}">
                <a16:creationId xmlns:a16="http://schemas.microsoft.com/office/drawing/2014/main" id="{EA027F80-1F90-F8D6-AF13-DA19A98BF094}"/>
              </a:ext>
            </a:extLst>
          </p:cNvPr>
          <p:cNvSpPr/>
          <p:nvPr/>
        </p:nvSpPr>
        <p:spPr>
          <a:xfrm>
            <a:off x="5144150" y="3223635"/>
            <a:ext cx="1331406" cy="6198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Maybe? I’m not sure…</a:t>
            </a:r>
          </a:p>
        </p:txBody>
      </p:sp>
      <p:sp>
        <p:nvSpPr>
          <p:cNvPr id="14" name="Rectangle: Rounded Corners 13">
            <a:extLst>
              <a:ext uri="{FF2B5EF4-FFF2-40B4-BE49-F238E27FC236}">
                <a16:creationId xmlns:a16="http://schemas.microsoft.com/office/drawing/2014/main" id="{A64E2D6C-593E-3212-FF94-ADC690CC7BA7}"/>
              </a:ext>
            </a:extLst>
          </p:cNvPr>
          <p:cNvSpPr/>
          <p:nvPr/>
        </p:nvSpPr>
        <p:spPr>
          <a:xfrm>
            <a:off x="9700591" y="2633812"/>
            <a:ext cx="636105" cy="30730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15" name="Rectangle: Rounded Corners 14">
            <a:extLst>
              <a:ext uri="{FF2B5EF4-FFF2-40B4-BE49-F238E27FC236}">
                <a16:creationId xmlns:a16="http://schemas.microsoft.com/office/drawing/2014/main" id="{1A0B8D4B-64A9-C6CE-F1FE-12FC70847763}"/>
              </a:ext>
            </a:extLst>
          </p:cNvPr>
          <p:cNvSpPr/>
          <p:nvPr/>
        </p:nvSpPr>
        <p:spPr>
          <a:xfrm>
            <a:off x="10336696" y="2331049"/>
            <a:ext cx="914400" cy="4456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Maybe</a:t>
            </a:r>
          </a:p>
        </p:txBody>
      </p:sp>
      <p:sp>
        <p:nvSpPr>
          <p:cNvPr id="16" name="Rectangle: Rounded Corners 15">
            <a:extLst>
              <a:ext uri="{FF2B5EF4-FFF2-40B4-BE49-F238E27FC236}">
                <a16:creationId xmlns:a16="http://schemas.microsoft.com/office/drawing/2014/main" id="{F4612E3C-0AF8-6790-40CD-7E187EE6DB69}"/>
              </a:ext>
            </a:extLst>
          </p:cNvPr>
          <p:cNvSpPr/>
          <p:nvPr/>
        </p:nvSpPr>
        <p:spPr>
          <a:xfrm>
            <a:off x="11251096" y="2578077"/>
            <a:ext cx="636105" cy="33065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a:t>
            </a:r>
          </a:p>
        </p:txBody>
      </p:sp>
      <p:sp>
        <p:nvSpPr>
          <p:cNvPr id="17" name="Rectangle: Top Corners Snipped 16">
            <a:extLst>
              <a:ext uri="{FF2B5EF4-FFF2-40B4-BE49-F238E27FC236}">
                <a16:creationId xmlns:a16="http://schemas.microsoft.com/office/drawing/2014/main" id="{A8D752B7-FBBE-2522-CFF7-F95AA30295E5}"/>
              </a:ext>
            </a:extLst>
          </p:cNvPr>
          <p:cNvSpPr/>
          <p:nvPr/>
        </p:nvSpPr>
        <p:spPr>
          <a:xfrm>
            <a:off x="4785631" y="4303533"/>
            <a:ext cx="2061871" cy="1188092"/>
          </a:xfrm>
          <a:prstGeom prst="snip2SameRect">
            <a:avLst/>
          </a:prstGeom>
          <a:no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ASK: Are you thinking about hurting yourself?</a:t>
            </a:r>
          </a:p>
        </p:txBody>
      </p:sp>
      <p:sp>
        <p:nvSpPr>
          <p:cNvPr id="20" name="Oval 19">
            <a:extLst>
              <a:ext uri="{FF2B5EF4-FFF2-40B4-BE49-F238E27FC236}">
                <a16:creationId xmlns:a16="http://schemas.microsoft.com/office/drawing/2014/main" id="{26F27D73-5A16-3832-3154-0F13EBBF65C3}"/>
              </a:ext>
            </a:extLst>
          </p:cNvPr>
          <p:cNvSpPr/>
          <p:nvPr/>
        </p:nvSpPr>
        <p:spPr>
          <a:xfrm>
            <a:off x="9305760" y="3802063"/>
            <a:ext cx="2061871" cy="104267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the employee able to work?</a:t>
            </a:r>
          </a:p>
        </p:txBody>
      </p:sp>
      <p:sp>
        <p:nvSpPr>
          <p:cNvPr id="21" name="Rectangle: Rounded Corners 20">
            <a:extLst>
              <a:ext uri="{FF2B5EF4-FFF2-40B4-BE49-F238E27FC236}">
                <a16:creationId xmlns:a16="http://schemas.microsoft.com/office/drawing/2014/main" id="{DC48CD5D-9599-D3B5-8118-1F96134FF0D7}"/>
              </a:ext>
            </a:extLst>
          </p:cNvPr>
          <p:cNvSpPr/>
          <p:nvPr/>
        </p:nvSpPr>
        <p:spPr>
          <a:xfrm>
            <a:off x="10876427" y="4891842"/>
            <a:ext cx="636105" cy="2650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22" name="Rectangle: Rounded Corners 21">
            <a:extLst>
              <a:ext uri="{FF2B5EF4-FFF2-40B4-BE49-F238E27FC236}">
                <a16:creationId xmlns:a16="http://schemas.microsoft.com/office/drawing/2014/main" id="{3587F0C1-EA93-F7F9-E6F8-37944A1BB514}"/>
              </a:ext>
            </a:extLst>
          </p:cNvPr>
          <p:cNvSpPr/>
          <p:nvPr/>
        </p:nvSpPr>
        <p:spPr>
          <a:xfrm>
            <a:off x="8204729" y="4594825"/>
            <a:ext cx="636105" cy="2650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a:t>
            </a:r>
          </a:p>
        </p:txBody>
      </p:sp>
      <p:cxnSp>
        <p:nvCxnSpPr>
          <p:cNvPr id="24" name="Straight Arrow Connector 23">
            <a:extLst>
              <a:ext uri="{FF2B5EF4-FFF2-40B4-BE49-F238E27FC236}">
                <a16:creationId xmlns:a16="http://schemas.microsoft.com/office/drawing/2014/main" id="{C4ED4243-DC96-67D7-C4FF-54B81A44EA61}"/>
              </a:ext>
            </a:extLst>
          </p:cNvPr>
          <p:cNvCxnSpPr>
            <a:cxnSpLocks/>
            <a:stCxn id="4" idx="6"/>
          </p:cNvCxnSpPr>
          <p:nvPr/>
        </p:nvCxnSpPr>
        <p:spPr>
          <a:xfrm>
            <a:off x="2849539" y="1557853"/>
            <a:ext cx="1159677" cy="66210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F1614EB-4C7A-55FE-83EA-0FAB133D8DFC}"/>
              </a:ext>
            </a:extLst>
          </p:cNvPr>
          <p:cNvCxnSpPr>
            <a:cxnSpLocks/>
          </p:cNvCxnSpPr>
          <p:nvPr/>
        </p:nvCxnSpPr>
        <p:spPr>
          <a:xfrm>
            <a:off x="4771236" y="1821773"/>
            <a:ext cx="187148" cy="2117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F36F917-68C9-8723-B820-B830A16C8E3B}"/>
              </a:ext>
            </a:extLst>
          </p:cNvPr>
          <p:cNvCxnSpPr>
            <a:cxnSpLocks/>
            <a:stCxn id="6" idx="3"/>
          </p:cNvCxnSpPr>
          <p:nvPr/>
        </p:nvCxnSpPr>
        <p:spPr>
          <a:xfrm flipH="1">
            <a:off x="6475556" y="1862879"/>
            <a:ext cx="175175" cy="18631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5F08439-EEE3-E186-E13C-ED845550B293}"/>
              </a:ext>
            </a:extLst>
          </p:cNvPr>
          <p:cNvCxnSpPr>
            <a:cxnSpLocks/>
          </p:cNvCxnSpPr>
          <p:nvPr/>
        </p:nvCxnSpPr>
        <p:spPr>
          <a:xfrm flipH="1">
            <a:off x="10876427" y="1582922"/>
            <a:ext cx="253651" cy="336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71881A4-817F-6508-69D3-786E013FB2FA}"/>
              </a:ext>
            </a:extLst>
          </p:cNvPr>
          <p:cNvCxnSpPr>
            <a:cxnSpLocks/>
            <a:endCxn id="11" idx="0"/>
          </p:cNvCxnSpPr>
          <p:nvPr/>
        </p:nvCxnSpPr>
        <p:spPr>
          <a:xfrm flipH="1">
            <a:off x="4567445" y="3026249"/>
            <a:ext cx="297365" cy="3171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AF55F23-BE37-E92D-B87A-8ACEEE5AB7FE}"/>
              </a:ext>
            </a:extLst>
          </p:cNvPr>
          <p:cNvCxnSpPr>
            <a:cxnSpLocks/>
            <a:endCxn id="13" idx="0"/>
          </p:cNvCxnSpPr>
          <p:nvPr/>
        </p:nvCxnSpPr>
        <p:spPr>
          <a:xfrm flipH="1">
            <a:off x="5809853" y="2957547"/>
            <a:ext cx="6713" cy="266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D5E04D5-3112-443F-F87A-B62AE6F5D679}"/>
              </a:ext>
            </a:extLst>
          </p:cNvPr>
          <p:cNvCxnSpPr>
            <a:cxnSpLocks/>
            <a:stCxn id="10" idx="5"/>
            <a:endCxn id="12" idx="0"/>
          </p:cNvCxnSpPr>
          <p:nvPr/>
        </p:nvCxnSpPr>
        <p:spPr>
          <a:xfrm>
            <a:off x="6872586" y="2861827"/>
            <a:ext cx="208331" cy="508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D8CCA23-C99D-1AF7-2213-5D5D5D394D10}"/>
              </a:ext>
            </a:extLst>
          </p:cNvPr>
          <p:cNvCxnSpPr>
            <a:cxnSpLocks/>
            <a:stCxn id="14" idx="1"/>
          </p:cNvCxnSpPr>
          <p:nvPr/>
        </p:nvCxnSpPr>
        <p:spPr>
          <a:xfrm flipH="1" flipV="1">
            <a:off x="7483448" y="2558639"/>
            <a:ext cx="2217143" cy="2288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F36E7CE-4F5E-D97E-F2C9-A4F88208B9B0}"/>
              </a:ext>
            </a:extLst>
          </p:cNvPr>
          <p:cNvSpPr txBox="1"/>
          <p:nvPr/>
        </p:nvSpPr>
        <p:spPr>
          <a:xfrm>
            <a:off x="10163775" y="3016292"/>
            <a:ext cx="169104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Call Peer Support OR approach the employee yourself</a:t>
            </a:r>
          </a:p>
        </p:txBody>
      </p:sp>
      <p:cxnSp>
        <p:nvCxnSpPr>
          <p:cNvPr id="50" name="Straight Arrow Connector 49">
            <a:extLst>
              <a:ext uri="{FF2B5EF4-FFF2-40B4-BE49-F238E27FC236}">
                <a16:creationId xmlns:a16="http://schemas.microsoft.com/office/drawing/2014/main" id="{3A27034D-F2FF-A3AA-DAAC-772D958F3B40}"/>
              </a:ext>
            </a:extLst>
          </p:cNvPr>
          <p:cNvCxnSpPr>
            <a:stCxn id="15" idx="2"/>
          </p:cNvCxnSpPr>
          <p:nvPr/>
        </p:nvCxnSpPr>
        <p:spPr>
          <a:xfrm>
            <a:off x="10793896" y="2776665"/>
            <a:ext cx="0" cy="307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BB0C1F1-5168-3B9E-9501-77439970CE51}"/>
              </a:ext>
            </a:extLst>
          </p:cNvPr>
          <p:cNvCxnSpPr>
            <a:cxnSpLocks/>
            <a:stCxn id="13" idx="2"/>
            <a:endCxn id="17" idx="3"/>
          </p:cNvCxnSpPr>
          <p:nvPr/>
        </p:nvCxnSpPr>
        <p:spPr>
          <a:xfrm>
            <a:off x="5809853" y="3843462"/>
            <a:ext cx="6714" cy="460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7A2266A-2B09-9DC3-3A9B-116932B82EBD}"/>
              </a:ext>
            </a:extLst>
          </p:cNvPr>
          <p:cNvCxnSpPr>
            <a:cxnSpLocks/>
            <a:endCxn id="11" idx="2"/>
          </p:cNvCxnSpPr>
          <p:nvPr/>
        </p:nvCxnSpPr>
        <p:spPr>
          <a:xfrm flipH="1" flipV="1">
            <a:off x="4567445" y="3712731"/>
            <a:ext cx="297365" cy="5175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A163396-EED9-D1AE-240F-DC67A9D0CE73}"/>
              </a:ext>
            </a:extLst>
          </p:cNvPr>
          <p:cNvCxnSpPr>
            <a:cxnSpLocks/>
            <a:endCxn id="12" idx="2"/>
          </p:cNvCxnSpPr>
          <p:nvPr/>
        </p:nvCxnSpPr>
        <p:spPr>
          <a:xfrm flipV="1">
            <a:off x="6812281" y="3739664"/>
            <a:ext cx="268636" cy="432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D04C7CE-BBBC-596D-EA38-DB128C403962}"/>
              </a:ext>
            </a:extLst>
          </p:cNvPr>
          <p:cNvCxnSpPr>
            <a:cxnSpLocks/>
            <a:endCxn id="20" idx="2"/>
          </p:cNvCxnSpPr>
          <p:nvPr/>
        </p:nvCxnSpPr>
        <p:spPr>
          <a:xfrm>
            <a:off x="7483448" y="3739664"/>
            <a:ext cx="1822312" cy="5837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3D259EC-9FF5-E75B-4239-729869FA9875}"/>
              </a:ext>
            </a:extLst>
          </p:cNvPr>
          <p:cNvCxnSpPr>
            <a:cxnSpLocks/>
            <a:stCxn id="20" idx="3"/>
            <a:endCxn id="22" idx="3"/>
          </p:cNvCxnSpPr>
          <p:nvPr/>
        </p:nvCxnSpPr>
        <p:spPr>
          <a:xfrm flipH="1">
            <a:off x="8840834" y="4692039"/>
            <a:ext cx="766880" cy="35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F0CC496-3F93-AF0D-4133-C769C60CF220}"/>
              </a:ext>
            </a:extLst>
          </p:cNvPr>
          <p:cNvCxnSpPr>
            <a:stCxn id="20" idx="5"/>
            <a:endCxn id="21" idx="0"/>
          </p:cNvCxnSpPr>
          <p:nvPr/>
        </p:nvCxnSpPr>
        <p:spPr>
          <a:xfrm>
            <a:off x="11065677" y="4692039"/>
            <a:ext cx="128803" cy="199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B15EDC80-6969-928F-EAAD-854F3BA7BAD0}"/>
              </a:ext>
            </a:extLst>
          </p:cNvPr>
          <p:cNvSpPr txBox="1"/>
          <p:nvPr/>
        </p:nvSpPr>
        <p:spPr>
          <a:xfrm>
            <a:off x="9862307" y="5428563"/>
            <a:ext cx="2276970"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Peer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Referral for MH Svc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Wellness Consult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Therapy/</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Txmt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44ECCBC4-FD3D-1AD2-19FB-581B2010A599}"/>
              </a:ext>
            </a:extLst>
          </p:cNvPr>
          <p:cNvCxnSpPr>
            <a:stCxn id="21" idx="2"/>
          </p:cNvCxnSpPr>
          <p:nvPr/>
        </p:nvCxnSpPr>
        <p:spPr>
          <a:xfrm flipH="1">
            <a:off x="11009296" y="5156885"/>
            <a:ext cx="185184" cy="271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6172551B-88CF-D502-FDBF-19617093FE28}"/>
              </a:ext>
            </a:extLst>
          </p:cNvPr>
          <p:cNvSpPr txBox="1"/>
          <p:nvPr/>
        </p:nvSpPr>
        <p:spPr>
          <a:xfrm>
            <a:off x="7146538" y="4999648"/>
            <a:ext cx="2752485" cy="1754326"/>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Place on Leave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Call Peer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Contact your MHP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Referral for MH Svc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FFDE for return to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Consider WC paperwork</a:t>
            </a:r>
          </a:p>
        </p:txBody>
      </p:sp>
      <p:cxnSp>
        <p:nvCxnSpPr>
          <p:cNvPr id="101" name="Straight Arrow Connector 100">
            <a:extLst>
              <a:ext uri="{FF2B5EF4-FFF2-40B4-BE49-F238E27FC236}">
                <a16:creationId xmlns:a16="http://schemas.microsoft.com/office/drawing/2014/main" id="{C4949F5E-B492-B0F5-578D-7D330398EA2B}"/>
              </a:ext>
            </a:extLst>
          </p:cNvPr>
          <p:cNvCxnSpPr>
            <a:cxnSpLocks/>
            <a:stCxn id="22" idx="2"/>
            <a:endCxn id="99" idx="0"/>
          </p:cNvCxnSpPr>
          <p:nvPr/>
        </p:nvCxnSpPr>
        <p:spPr>
          <a:xfrm flipH="1">
            <a:off x="8522781" y="4859868"/>
            <a:ext cx="1" cy="139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4" name="Teardrop 103">
            <a:extLst>
              <a:ext uri="{FF2B5EF4-FFF2-40B4-BE49-F238E27FC236}">
                <a16:creationId xmlns:a16="http://schemas.microsoft.com/office/drawing/2014/main" id="{82A40FCE-8886-7FA0-1FBC-BFF7DD5D541C}"/>
              </a:ext>
            </a:extLst>
          </p:cNvPr>
          <p:cNvSpPr/>
          <p:nvPr/>
        </p:nvSpPr>
        <p:spPr>
          <a:xfrm>
            <a:off x="0" y="4588882"/>
            <a:ext cx="2849537" cy="2269117"/>
          </a:xfrm>
          <a:prstGeom prst="teardrop">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 NOT leave the     person alone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*Relieve from Duty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*Remove Firearms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*Transport to 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*Call Peer Support</a:t>
            </a:r>
          </a:p>
        </p:txBody>
      </p:sp>
      <p:cxnSp>
        <p:nvCxnSpPr>
          <p:cNvPr id="106" name="Straight Arrow Connector 105">
            <a:extLst>
              <a:ext uri="{FF2B5EF4-FFF2-40B4-BE49-F238E27FC236}">
                <a16:creationId xmlns:a16="http://schemas.microsoft.com/office/drawing/2014/main" id="{66846653-6416-1419-29AF-5745B7A39F15}"/>
              </a:ext>
            </a:extLst>
          </p:cNvPr>
          <p:cNvCxnSpPr>
            <a:cxnSpLocks/>
          </p:cNvCxnSpPr>
          <p:nvPr/>
        </p:nvCxnSpPr>
        <p:spPr>
          <a:xfrm flipH="1">
            <a:off x="2935914" y="3739664"/>
            <a:ext cx="1240591" cy="7437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D1C1FD95-DFD7-FA32-0F17-8865B758C2DC}"/>
              </a:ext>
            </a:extLst>
          </p:cNvPr>
          <p:cNvCxnSpPr>
            <a:cxnSpLocks/>
          </p:cNvCxnSpPr>
          <p:nvPr/>
        </p:nvCxnSpPr>
        <p:spPr>
          <a:xfrm>
            <a:off x="2875875" y="5819837"/>
            <a:ext cx="410087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a:extLst>
              <a:ext uri="{FF2B5EF4-FFF2-40B4-BE49-F238E27FC236}">
                <a16:creationId xmlns:a16="http://schemas.microsoft.com/office/drawing/2014/main" id="{D8F4C29B-E13D-3A8E-1B94-1C9FED133FFC}"/>
              </a:ext>
            </a:extLst>
          </p:cNvPr>
          <p:cNvCxnSpPr>
            <a:cxnSpLocks/>
            <a:stCxn id="48" idx="1"/>
          </p:cNvCxnSpPr>
          <p:nvPr/>
        </p:nvCxnSpPr>
        <p:spPr>
          <a:xfrm rot="10800000">
            <a:off x="9862307" y="3055938"/>
            <a:ext cx="301468" cy="329687"/>
          </a:xfrm>
          <a:prstGeom prst="bentConnector2">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51A8C6FF-7754-9582-2CBA-08B7D134AB1E}"/>
              </a:ext>
            </a:extLst>
          </p:cNvPr>
          <p:cNvCxnSpPr>
            <a:cxnSpLocks/>
          </p:cNvCxnSpPr>
          <p:nvPr/>
        </p:nvCxnSpPr>
        <p:spPr>
          <a:xfrm flipV="1">
            <a:off x="8375270" y="858474"/>
            <a:ext cx="231650" cy="51545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089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260E3E-87AE-FC5E-B8CA-ADEEDCD1D5B6}"/>
              </a:ext>
            </a:extLst>
          </p:cNvPr>
          <p:cNvSpPr txBox="1"/>
          <p:nvPr/>
        </p:nvSpPr>
        <p:spPr>
          <a:xfrm>
            <a:off x="4255704" y="114761"/>
            <a:ext cx="32007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My Employee is NOT ok</a:t>
            </a:r>
          </a:p>
        </p:txBody>
      </p:sp>
      <p:sp>
        <p:nvSpPr>
          <p:cNvPr id="3" name="TextBox 2">
            <a:extLst>
              <a:ext uri="{FF2B5EF4-FFF2-40B4-BE49-F238E27FC236}">
                <a16:creationId xmlns:a16="http://schemas.microsoft.com/office/drawing/2014/main" id="{37680FF3-C8A7-AD6E-5FDA-7C87ADFA0FAF}"/>
              </a:ext>
            </a:extLst>
          </p:cNvPr>
          <p:cNvSpPr txBox="1"/>
          <p:nvPr/>
        </p:nvSpPr>
        <p:spPr>
          <a:xfrm>
            <a:off x="1050052" y="381868"/>
            <a:ext cx="28915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I know this because…</a:t>
            </a:r>
          </a:p>
        </p:txBody>
      </p:sp>
      <p:sp>
        <p:nvSpPr>
          <p:cNvPr id="5" name="Oval 4">
            <a:extLst>
              <a:ext uri="{FF2B5EF4-FFF2-40B4-BE49-F238E27FC236}">
                <a16:creationId xmlns:a16="http://schemas.microsoft.com/office/drawing/2014/main" id="{652B67F5-E5A8-8E4D-E3C7-8B964F1B8C8F}"/>
              </a:ext>
            </a:extLst>
          </p:cNvPr>
          <p:cNvSpPr/>
          <p:nvPr/>
        </p:nvSpPr>
        <p:spPr>
          <a:xfrm>
            <a:off x="3909574" y="907373"/>
            <a:ext cx="1484389" cy="9144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He/She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told me</a:t>
            </a:r>
          </a:p>
        </p:txBody>
      </p:sp>
      <p:sp>
        <p:nvSpPr>
          <p:cNvPr id="6" name="Oval 5">
            <a:extLst>
              <a:ext uri="{FF2B5EF4-FFF2-40B4-BE49-F238E27FC236}">
                <a16:creationId xmlns:a16="http://schemas.microsoft.com/office/drawing/2014/main" id="{A025C5C0-CB22-13DF-2AA2-DB6E50AF1CE6}"/>
              </a:ext>
            </a:extLst>
          </p:cNvPr>
          <p:cNvSpPr/>
          <p:nvPr/>
        </p:nvSpPr>
        <p:spPr>
          <a:xfrm>
            <a:off x="6369283" y="776981"/>
            <a:ext cx="1921849" cy="127220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Bad call, I’m worried about them</a:t>
            </a:r>
          </a:p>
        </p:txBody>
      </p:sp>
      <p:sp>
        <p:nvSpPr>
          <p:cNvPr id="7" name="Oval 6">
            <a:extLst>
              <a:ext uri="{FF2B5EF4-FFF2-40B4-BE49-F238E27FC236}">
                <a16:creationId xmlns:a16="http://schemas.microsoft.com/office/drawing/2014/main" id="{0A20DDAC-0FF8-22DB-0DE7-BEB7CB4EED74}"/>
              </a:ext>
            </a:extLst>
          </p:cNvPr>
          <p:cNvSpPr/>
          <p:nvPr/>
        </p:nvSpPr>
        <p:spPr>
          <a:xfrm>
            <a:off x="9609108" y="897630"/>
            <a:ext cx="1641988" cy="9144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Someone else told me</a:t>
            </a:r>
          </a:p>
        </p:txBody>
      </p:sp>
      <p:sp>
        <p:nvSpPr>
          <p:cNvPr id="8" name="TextBox 7">
            <a:extLst>
              <a:ext uri="{FF2B5EF4-FFF2-40B4-BE49-F238E27FC236}">
                <a16:creationId xmlns:a16="http://schemas.microsoft.com/office/drawing/2014/main" id="{996B7D64-D2D7-D0A5-D391-F0BB1CEFEBAE}"/>
              </a:ext>
            </a:extLst>
          </p:cNvPr>
          <p:cNvSpPr txBox="1"/>
          <p:nvPr/>
        </p:nvSpPr>
        <p:spPr>
          <a:xfrm>
            <a:off x="9802672" y="1894887"/>
            <a:ext cx="16419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this credible?</a:t>
            </a:r>
          </a:p>
        </p:txBody>
      </p:sp>
      <p:sp>
        <p:nvSpPr>
          <p:cNvPr id="10" name="Oval 9">
            <a:extLst>
              <a:ext uri="{FF2B5EF4-FFF2-40B4-BE49-F238E27FC236}">
                <a16:creationId xmlns:a16="http://schemas.microsoft.com/office/drawing/2014/main" id="{057E489F-BDAE-AA64-C7E5-D1DC8F9422DD}"/>
              </a:ext>
            </a:extLst>
          </p:cNvPr>
          <p:cNvSpPr/>
          <p:nvPr/>
        </p:nvSpPr>
        <p:spPr>
          <a:xfrm>
            <a:off x="3932102" y="2060485"/>
            <a:ext cx="3444991" cy="93883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Might the employee be at risk for self-harm?</a:t>
            </a:r>
          </a:p>
        </p:txBody>
      </p:sp>
      <p:sp>
        <p:nvSpPr>
          <p:cNvPr id="11" name="Rectangle 10">
            <a:extLst>
              <a:ext uri="{FF2B5EF4-FFF2-40B4-BE49-F238E27FC236}">
                <a16:creationId xmlns:a16="http://schemas.microsoft.com/office/drawing/2014/main" id="{A269A160-1524-E383-1FED-977BA0AAE09D}"/>
              </a:ext>
            </a:extLst>
          </p:cNvPr>
          <p:cNvSpPr/>
          <p:nvPr/>
        </p:nvSpPr>
        <p:spPr>
          <a:xfrm>
            <a:off x="4176505" y="3343399"/>
            <a:ext cx="781879"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12" name="Rectangle 11">
            <a:extLst>
              <a:ext uri="{FF2B5EF4-FFF2-40B4-BE49-F238E27FC236}">
                <a16:creationId xmlns:a16="http://schemas.microsoft.com/office/drawing/2014/main" id="{F172FBB7-FDA2-0264-78C3-A321F6595540}"/>
              </a:ext>
            </a:extLst>
          </p:cNvPr>
          <p:cNvSpPr/>
          <p:nvPr/>
        </p:nvSpPr>
        <p:spPr>
          <a:xfrm>
            <a:off x="6689977" y="3370332"/>
            <a:ext cx="781879" cy="369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a:t>
            </a:r>
          </a:p>
        </p:txBody>
      </p:sp>
      <p:sp>
        <p:nvSpPr>
          <p:cNvPr id="13" name="Rectangle 12">
            <a:extLst>
              <a:ext uri="{FF2B5EF4-FFF2-40B4-BE49-F238E27FC236}">
                <a16:creationId xmlns:a16="http://schemas.microsoft.com/office/drawing/2014/main" id="{EA027F80-1F90-F8D6-AF13-DA19A98BF094}"/>
              </a:ext>
            </a:extLst>
          </p:cNvPr>
          <p:cNvSpPr/>
          <p:nvPr/>
        </p:nvSpPr>
        <p:spPr>
          <a:xfrm>
            <a:off x="5144150" y="3223635"/>
            <a:ext cx="1331406" cy="6198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Maybe? I’m not sure…</a:t>
            </a:r>
          </a:p>
        </p:txBody>
      </p:sp>
      <p:sp>
        <p:nvSpPr>
          <p:cNvPr id="14" name="Rectangle: Rounded Corners 13">
            <a:extLst>
              <a:ext uri="{FF2B5EF4-FFF2-40B4-BE49-F238E27FC236}">
                <a16:creationId xmlns:a16="http://schemas.microsoft.com/office/drawing/2014/main" id="{A64E2D6C-593E-3212-FF94-ADC690CC7BA7}"/>
              </a:ext>
            </a:extLst>
          </p:cNvPr>
          <p:cNvSpPr/>
          <p:nvPr/>
        </p:nvSpPr>
        <p:spPr>
          <a:xfrm>
            <a:off x="9700591" y="2633812"/>
            <a:ext cx="636105" cy="30730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15" name="Rectangle: Rounded Corners 14">
            <a:extLst>
              <a:ext uri="{FF2B5EF4-FFF2-40B4-BE49-F238E27FC236}">
                <a16:creationId xmlns:a16="http://schemas.microsoft.com/office/drawing/2014/main" id="{1A0B8D4B-64A9-C6CE-F1FE-12FC70847763}"/>
              </a:ext>
            </a:extLst>
          </p:cNvPr>
          <p:cNvSpPr/>
          <p:nvPr/>
        </p:nvSpPr>
        <p:spPr>
          <a:xfrm>
            <a:off x="10336696" y="2331049"/>
            <a:ext cx="914400" cy="4456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Maybe</a:t>
            </a:r>
          </a:p>
        </p:txBody>
      </p:sp>
      <p:sp>
        <p:nvSpPr>
          <p:cNvPr id="16" name="Rectangle: Rounded Corners 15">
            <a:extLst>
              <a:ext uri="{FF2B5EF4-FFF2-40B4-BE49-F238E27FC236}">
                <a16:creationId xmlns:a16="http://schemas.microsoft.com/office/drawing/2014/main" id="{F4612E3C-0AF8-6790-40CD-7E187EE6DB69}"/>
              </a:ext>
            </a:extLst>
          </p:cNvPr>
          <p:cNvSpPr/>
          <p:nvPr/>
        </p:nvSpPr>
        <p:spPr>
          <a:xfrm>
            <a:off x="11251096" y="2578077"/>
            <a:ext cx="636105" cy="33065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a:t>
            </a:r>
          </a:p>
        </p:txBody>
      </p:sp>
      <p:sp>
        <p:nvSpPr>
          <p:cNvPr id="17" name="Rectangle: Top Corners Snipped 16">
            <a:extLst>
              <a:ext uri="{FF2B5EF4-FFF2-40B4-BE49-F238E27FC236}">
                <a16:creationId xmlns:a16="http://schemas.microsoft.com/office/drawing/2014/main" id="{A8D752B7-FBBE-2522-CFF7-F95AA30295E5}"/>
              </a:ext>
            </a:extLst>
          </p:cNvPr>
          <p:cNvSpPr/>
          <p:nvPr/>
        </p:nvSpPr>
        <p:spPr>
          <a:xfrm>
            <a:off x="4785631" y="4335778"/>
            <a:ext cx="2061871" cy="1188092"/>
          </a:xfrm>
          <a:prstGeom prst="snip2SameRect">
            <a:avLst/>
          </a:prstGeom>
          <a:no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ASK: Are you thinking about hurting yourself?</a:t>
            </a:r>
          </a:p>
        </p:txBody>
      </p:sp>
      <p:sp>
        <p:nvSpPr>
          <p:cNvPr id="20" name="Oval 19">
            <a:extLst>
              <a:ext uri="{FF2B5EF4-FFF2-40B4-BE49-F238E27FC236}">
                <a16:creationId xmlns:a16="http://schemas.microsoft.com/office/drawing/2014/main" id="{26F27D73-5A16-3832-3154-0F13EBBF65C3}"/>
              </a:ext>
            </a:extLst>
          </p:cNvPr>
          <p:cNvSpPr/>
          <p:nvPr/>
        </p:nvSpPr>
        <p:spPr>
          <a:xfrm>
            <a:off x="9305760" y="3802063"/>
            <a:ext cx="2061871" cy="104267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the employee able to work?</a:t>
            </a:r>
          </a:p>
        </p:txBody>
      </p:sp>
      <p:sp>
        <p:nvSpPr>
          <p:cNvPr id="21" name="Rectangle: Rounded Corners 20">
            <a:extLst>
              <a:ext uri="{FF2B5EF4-FFF2-40B4-BE49-F238E27FC236}">
                <a16:creationId xmlns:a16="http://schemas.microsoft.com/office/drawing/2014/main" id="{DC48CD5D-9599-D3B5-8118-1F96134FF0D7}"/>
              </a:ext>
            </a:extLst>
          </p:cNvPr>
          <p:cNvSpPr/>
          <p:nvPr/>
        </p:nvSpPr>
        <p:spPr>
          <a:xfrm>
            <a:off x="10876427" y="4891842"/>
            <a:ext cx="636105" cy="2650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22" name="Rectangle: Rounded Corners 21">
            <a:extLst>
              <a:ext uri="{FF2B5EF4-FFF2-40B4-BE49-F238E27FC236}">
                <a16:creationId xmlns:a16="http://schemas.microsoft.com/office/drawing/2014/main" id="{3587F0C1-EA93-F7F9-E6F8-37944A1BB514}"/>
              </a:ext>
            </a:extLst>
          </p:cNvPr>
          <p:cNvSpPr/>
          <p:nvPr/>
        </p:nvSpPr>
        <p:spPr>
          <a:xfrm>
            <a:off x="8204729" y="4594825"/>
            <a:ext cx="636105" cy="2650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a:t>
            </a:r>
          </a:p>
        </p:txBody>
      </p:sp>
      <p:cxnSp>
        <p:nvCxnSpPr>
          <p:cNvPr id="26" name="Straight Arrow Connector 25">
            <a:extLst>
              <a:ext uri="{FF2B5EF4-FFF2-40B4-BE49-F238E27FC236}">
                <a16:creationId xmlns:a16="http://schemas.microsoft.com/office/drawing/2014/main" id="{BF1614EB-4C7A-55FE-83EA-0FAB133D8DFC}"/>
              </a:ext>
            </a:extLst>
          </p:cNvPr>
          <p:cNvCxnSpPr>
            <a:cxnSpLocks/>
          </p:cNvCxnSpPr>
          <p:nvPr/>
        </p:nvCxnSpPr>
        <p:spPr>
          <a:xfrm>
            <a:off x="4771236" y="1821773"/>
            <a:ext cx="187148" cy="2117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F36F917-68C9-8723-B820-B830A16C8E3B}"/>
              </a:ext>
            </a:extLst>
          </p:cNvPr>
          <p:cNvCxnSpPr>
            <a:cxnSpLocks/>
            <a:stCxn id="6" idx="3"/>
          </p:cNvCxnSpPr>
          <p:nvPr/>
        </p:nvCxnSpPr>
        <p:spPr>
          <a:xfrm flipH="1">
            <a:off x="6475556" y="1862879"/>
            <a:ext cx="175175" cy="18631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5F08439-EEE3-E186-E13C-ED845550B293}"/>
              </a:ext>
            </a:extLst>
          </p:cNvPr>
          <p:cNvCxnSpPr>
            <a:cxnSpLocks/>
          </p:cNvCxnSpPr>
          <p:nvPr/>
        </p:nvCxnSpPr>
        <p:spPr>
          <a:xfrm flipH="1">
            <a:off x="10876427" y="1582922"/>
            <a:ext cx="253651" cy="336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71881A4-817F-6508-69D3-786E013FB2FA}"/>
              </a:ext>
            </a:extLst>
          </p:cNvPr>
          <p:cNvCxnSpPr>
            <a:cxnSpLocks/>
            <a:endCxn id="11" idx="0"/>
          </p:cNvCxnSpPr>
          <p:nvPr/>
        </p:nvCxnSpPr>
        <p:spPr>
          <a:xfrm flipH="1">
            <a:off x="4567445" y="3026249"/>
            <a:ext cx="297365" cy="3171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AF55F23-BE37-E92D-B87A-8ACEEE5AB7FE}"/>
              </a:ext>
            </a:extLst>
          </p:cNvPr>
          <p:cNvCxnSpPr>
            <a:cxnSpLocks/>
            <a:endCxn id="13" idx="0"/>
          </p:cNvCxnSpPr>
          <p:nvPr/>
        </p:nvCxnSpPr>
        <p:spPr>
          <a:xfrm flipH="1">
            <a:off x="5809853" y="2957547"/>
            <a:ext cx="6713" cy="266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D5E04D5-3112-443F-F87A-B62AE6F5D679}"/>
              </a:ext>
            </a:extLst>
          </p:cNvPr>
          <p:cNvCxnSpPr>
            <a:cxnSpLocks/>
            <a:stCxn id="10" idx="5"/>
            <a:endCxn id="12" idx="0"/>
          </p:cNvCxnSpPr>
          <p:nvPr/>
        </p:nvCxnSpPr>
        <p:spPr>
          <a:xfrm>
            <a:off x="6872586" y="2861827"/>
            <a:ext cx="208331" cy="508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D8CCA23-C99D-1AF7-2213-5D5D5D394D10}"/>
              </a:ext>
            </a:extLst>
          </p:cNvPr>
          <p:cNvCxnSpPr>
            <a:cxnSpLocks/>
            <a:stCxn id="14" idx="1"/>
          </p:cNvCxnSpPr>
          <p:nvPr/>
        </p:nvCxnSpPr>
        <p:spPr>
          <a:xfrm flipH="1" flipV="1">
            <a:off x="7483448" y="2558639"/>
            <a:ext cx="2217143" cy="2288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F36E7CE-4F5E-D97E-F2C9-A4F88208B9B0}"/>
              </a:ext>
            </a:extLst>
          </p:cNvPr>
          <p:cNvSpPr txBox="1"/>
          <p:nvPr/>
        </p:nvSpPr>
        <p:spPr>
          <a:xfrm>
            <a:off x="10163775" y="3016292"/>
            <a:ext cx="169104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Call Peer Support OR approach the employee yourself</a:t>
            </a:r>
          </a:p>
        </p:txBody>
      </p:sp>
      <p:cxnSp>
        <p:nvCxnSpPr>
          <p:cNvPr id="50" name="Straight Arrow Connector 49">
            <a:extLst>
              <a:ext uri="{FF2B5EF4-FFF2-40B4-BE49-F238E27FC236}">
                <a16:creationId xmlns:a16="http://schemas.microsoft.com/office/drawing/2014/main" id="{3A27034D-F2FF-A3AA-DAAC-772D958F3B40}"/>
              </a:ext>
            </a:extLst>
          </p:cNvPr>
          <p:cNvCxnSpPr>
            <a:stCxn id="15" idx="2"/>
          </p:cNvCxnSpPr>
          <p:nvPr/>
        </p:nvCxnSpPr>
        <p:spPr>
          <a:xfrm>
            <a:off x="10793896" y="2776665"/>
            <a:ext cx="0" cy="307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BB0C1F1-5168-3B9E-9501-77439970CE51}"/>
              </a:ext>
            </a:extLst>
          </p:cNvPr>
          <p:cNvCxnSpPr>
            <a:cxnSpLocks/>
            <a:stCxn id="13" idx="2"/>
            <a:endCxn id="17" idx="3"/>
          </p:cNvCxnSpPr>
          <p:nvPr/>
        </p:nvCxnSpPr>
        <p:spPr>
          <a:xfrm>
            <a:off x="5809853" y="3843462"/>
            <a:ext cx="6714" cy="492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7A2266A-2B09-9DC3-3A9B-116932B82EBD}"/>
              </a:ext>
            </a:extLst>
          </p:cNvPr>
          <p:cNvCxnSpPr>
            <a:cxnSpLocks/>
          </p:cNvCxnSpPr>
          <p:nvPr/>
        </p:nvCxnSpPr>
        <p:spPr>
          <a:xfrm flipH="1" flipV="1">
            <a:off x="4603965" y="3772761"/>
            <a:ext cx="297365" cy="5175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A163396-EED9-D1AE-240F-DC67A9D0CE73}"/>
              </a:ext>
            </a:extLst>
          </p:cNvPr>
          <p:cNvCxnSpPr>
            <a:cxnSpLocks/>
          </p:cNvCxnSpPr>
          <p:nvPr/>
        </p:nvCxnSpPr>
        <p:spPr>
          <a:xfrm flipV="1">
            <a:off x="6652032" y="3779270"/>
            <a:ext cx="390940" cy="490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D04C7CE-BBBC-596D-EA38-DB128C403962}"/>
              </a:ext>
            </a:extLst>
          </p:cNvPr>
          <p:cNvCxnSpPr>
            <a:cxnSpLocks/>
            <a:endCxn id="20" idx="2"/>
          </p:cNvCxnSpPr>
          <p:nvPr/>
        </p:nvCxnSpPr>
        <p:spPr>
          <a:xfrm>
            <a:off x="7483448" y="3739664"/>
            <a:ext cx="1822312" cy="5837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3D259EC-9FF5-E75B-4239-729869FA9875}"/>
              </a:ext>
            </a:extLst>
          </p:cNvPr>
          <p:cNvCxnSpPr>
            <a:cxnSpLocks/>
            <a:stCxn id="20" idx="3"/>
            <a:endCxn id="22" idx="3"/>
          </p:cNvCxnSpPr>
          <p:nvPr/>
        </p:nvCxnSpPr>
        <p:spPr>
          <a:xfrm flipH="1">
            <a:off x="8840834" y="4692039"/>
            <a:ext cx="766880" cy="35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F0CC496-3F93-AF0D-4133-C769C60CF220}"/>
              </a:ext>
            </a:extLst>
          </p:cNvPr>
          <p:cNvCxnSpPr>
            <a:stCxn id="20" idx="5"/>
            <a:endCxn id="21" idx="0"/>
          </p:cNvCxnSpPr>
          <p:nvPr/>
        </p:nvCxnSpPr>
        <p:spPr>
          <a:xfrm>
            <a:off x="11065677" y="4692039"/>
            <a:ext cx="128803" cy="199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B15EDC80-6969-928F-EAAD-854F3BA7BAD0}"/>
              </a:ext>
            </a:extLst>
          </p:cNvPr>
          <p:cNvSpPr txBox="1"/>
          <p:nvPr/>
        </p:nvSpPr>
        <p:spPr>
          <a:xfrm>
            <a:off x="9864767" y="5428563"/>
            <a:ext cx="2276970"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Peer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Referral for MH Svc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Wellness Consult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Therapy/</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Txmt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44ECCBC4-FD3D-1AD2-19FB-581B2010A599}"/>
              </a:ext>
            </a:extLst>
          </p:cNvPr>
          <p:cNvCxnSpPr>
            <a:stCxn id="21" idx="2"/>
          </p:cNvCxnSpPr>
          <p:nvPr/>
        </p:nvCxnSpPr>
        <p:spPr>
          <a:xfrm flipH="1">
            <a:off x="11009296" y="5156885"/>
            <a:ext cx="185184" cy="271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9AB6F2F1-466A-D8F7-618A-03E23313B9C4}"/>
              </a:ext>
            </a:extLst>
          </p:cNvPr>
          <p:cNvSpPr/>
          <p:nvPr/>
        </p:nvSpPr>
        <p:spPr>
          <a:xfrm>
            <a:off x="53606" y="829638"/>
            <a:ext cx="3874009" cy="3677326"/>
          </a:xfrm>
          <a:prstGeom prst="cloud">
            <a:avLst/>
          </a:prstGeom>
          <a:solidFill>
            <a:schemeClr val="bg1">
              <a:lumMod val="8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6172551B-88CF-D502-FDBF-19617093FE28}"/>
              </a:ext>
            </a:extLst>
          </p:cNvPr>
          <p:cNvSpPr txBox="1"/>
          <p:nvPr/>
        </p:nvSpPr>
        <p:spPr>
          <a:xfrm>
            <a:off x="7176685" y="5018263"/>
            <a:ext cx="2752485" cy="1754326"/>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Place on Leave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Call Peer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Contact your MHP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Referral for MH Svc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FFDE for return to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Consider WC paperwork</a:t>
            </a:r>
          </a:p>
        </p:txBody>
      </p:sp>
      <p:cxnSp>
        <p:nvCxnSpPr>
          <p:cNvPr id="101" name="Straight Arrow Connector 100">
            <a:extLst>
              <a:ext uri="{FF2B5EF4-FFF2-40B4-BE49-F238E27FC236}">
                <a16:creationId xmlns:a16="http://schemas.microsoft.com/office/drawing/2014/main" id="{C4949F5E-B492-B0F5-578D-7D330398EA2B}"/>
              </a:ext>
            </a:extLst>
          </p:cNvPr>
          <p:cNvCxnSpPr>
            <a:cxnSpLocks/>
          </p:cNvCxnSpPr>
          <p:nvPr/>
        </p:nvCxnSpPr>
        <p:spPr>
          <a:xfrm>
            <a:off x="8522781" y="4891842"/>
            <a:ext cx="0" cy="2041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4" name="Teardrop 103">
            <a:extLst>
              <a:ext uri="{FF2B5EF4-FFF2-40B4-BE49-F238E27FC236}">
                <a16:creationId xmlns:a16="http://schemas.microsoft.com/office/drawing/2014/main" id="{82A40FCE-8886-7FA0-1FBC-BFF7DD5D541C}"/>
              </a:ext>
            </a:extLst>
          </p:cNvPr>
          <p:cNvSpPr/>
          <p:nvPr/>
        </p:nvSpPr>
        <p:spPr>
          <a:xfrm>
            <a:off x="0" y="4588882"/>
            <a:ext cx="2849537" cy="2269117"/>
          </a:xfrm>
          <a:prstGeom prst="teardrop">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 NOT leave the     person alone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*Relieve from Duty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*Remove Firearms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*Transport to 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*Call Peer Support</a:t>
            </a:r>
          </a:p>
        </p:txBody>
      </p:sp>
      <p:cxnSp>
        <p:nvCxnSpPr>
          <p:cNvPr id="106" name="Straight Arrow Connector 105">
            <a:extLst>
              <a:ext uri="{FF2B5EF4-FFF2-40B4-BE49-F238E27FC236}">
                <a16:creationId xmlns:a16="http://schemas.microsoft.com/office/drawing/2014/main" id="{66846653-6416-1419-29AF-5745B7A39F15}"/>
              </a:ext>
            </a:extLst>
          </p:cNvPr>
          <p:cNvCxnSpPr>
            <a:cxnSpLocks/>
          </p:cNvCxnSpPr>
          <p:nvPr/>
        </p:nvCxnSpPr>
        <p:spPr>
          <a:xfrm flipH="1">
            <a:off x="2935914" y="3739664"/>
            <a:ext cx="1240591" cy="7437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D1C1FD95-DFD7-FA32-0F17-8865B758C2DC}"/>
              </a:ext>
            </a:extLst>
          </p:cNvPr>
          <p:cNvCxnSpPr>
            <a:cxnSpLocks/>
          </p:cNvCxnSpPr>
          <p:nvPr/>
        </p:nvCxnSpPr>
        <p:spPr>
          <a:xfrm>
            <a:off x="2875875" y="5819837"/>
            <a:ext cx="4205041" cy="82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D6895D4-D92F-0ED1-C8D9-56DEBE56DA08}"/>
              </a:ext>
            </a:extLst>
          </p:cNvPr>
          <p:cNvSpPr txBox="1"/>
          <p:nvPr/>
        </p:nvSpPr>
        <p:spPr>
          <a:xfrm>
            <a:off x="211512" y="2218313"/>
            <a:ext cx="20019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Is there or will there be DISCIPLINE involved? </a:t>
            </a:r>
          </a:p>
        </p:txBody>
      </p:sp>
      <p:sp>
        <p:nvSpPr>
          <p:cNvPr id="49" name="Rectangle: Rounded Corners 48">
            <a:extLst>
              <a:ext uri="{FF2B5EF4-FFF2-40B4-BE49-F238E27FC236}">
                <a16:creationId xmlns:a16="http://schemas.microsoft.com/office/drawing/2014/main" id="{699E59EB-6EEE-5636-18FB-7974135319DF}"/>
              </a:ext>
            </a:extLst>
          </p:cNvPr>
          <p:cNvSpPr/>
          <p:nvPr/>
        </p:nvSpPr>
        <p:spPr>
          <a:xfrm>
            <a:off x="245944" y="3199012"/>
            <a:ext cx="636105" cy="29650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19" name="TextBox 18">
            <a:extLst>
              <a:ext uri="{FF2B5EF4-FFF2-40B4-BE49-F238E27FC236}">
                <a16:creationId xmlns:a16="http://schemas.microsoft.com/office/drawing/2014/main" id="{CCF3A060-C476-3AEC-BE49-4F826C70912E}"/>
              </a:ext>
            </a:extLst>
          </p:cNvPr>
          <p:cNvSpPr txBox="1"/>
          <p:nvPr/>
        </p:nvSpPr>
        <p:spPr>
          <a:xfrm>
            <a:off x="972499" y="2999256"/>
            <a:ext cx="172166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Do you suspect that the behavior is the direct result of a MH issue?</a:t>
            </a:r>
          </a:p>
        </p:txBody>
      </p:sp>
      <p:sp>
        <p:nvSpPr>
          <p:cNvPr id="51" name="Rectangle: Rounded Corners 50">
            <a:extLst>
              <a:ext uri="{FF2B5EF4-FFF2-40B4-BE49-F238E27FC236}">
                <a16:creationId xmlns:a16="http://schemas.microsoft.com/office/drawing/2014/main" id="{7B63EDBA-7090-6C83-E83E-B47BF2756140}"/>
              </a:ext>
            </a:extLst>
          </p:cNvPr>
          <p:cNvSpPr/>
          <p:nvPr/>
        </p:nvSpPr>
        <p:spPr>
          <a:xfrm>
            <a:off x="2306223" y="2451024"/>
            <a:ext cx="644457" cy="3171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cxnSp>
        <p:nvCxnSpPr>
          <p:cNvPr id="25" name="Straight Arrow Connector 24">
            <a:extLst>
              <a:ext uri="{FF2B5EF4-FFF2-40B4-BE49-F238E27FC236}">
                <a16:creationId xmlns:a16="http://schemas.microsoft.com/office/drawing/2014/main" id="{0DCE0DE1-2B22-8404-744C-4CBB2846C527}"/>
              </a:ext>
            </a:extLst>
          </p:cNvPr>
          <p:cNvCxnSpPr>
            <a:stCxn id="4" idx="2"/>
          </p:cNvCxnSpPr>
          <p:nvPr/>
        </p:nvCxnSpPr>
        <p:spPr>
          <a:xfrm flipH="1">
            <a:off x="563996" y="1557853"/>
            <a:ext cx="306507" cy="660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00D70D4-8753-294D-034B-8C21351A262D}"/>
              </a:ext>
            </a:extLst>
          </p:cNvPr>
          <p:cNvCxnSpPr>
            <a:endCxn id="49" idx="0"/>
          </p:cNvCxnSpPr>
          <p:nvPr/>
        </p:nvCxnSpPr>
        <p:spPr>
          <a:xfrm>
            <a:off x="563996" y="2953218"/>
            <a:ext cx="1" cy="245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C2144E67-23A2-29B3-F466-83ECE410F874}"/>
              </a:ext>
            </a:extLst>
          </p:cNvPr>
          <p:cNvCxnSpPr>
            <a:cxnSpLocks/>
          </p:cNvCxnSpPr>
          <p:nvPr/>
        </p:nvCxnSpPr>
        <p:spPr>
          <a:xfrm>
            <a:off x="464375" y="3503502"/>
            <a:ext cx="498112" cy="44463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C4CB023-48DE-A658-D2D2-7D0BCAF5FB01}"/>
              </a:ext>
            </a:extLst>
          </p:cNvPr>
          <p:cNvCxnSpPr>
            <a:cxnSpLocks/>
          </p:cNvCxnSpPr>
          <p:nvPr/>
        </p:nvCxnSpPr>
        <p:spPr>
          <a:xfrm flipV="1">
            <a:off x="1936400" y="2795586"/>
            <a:ext cx="344556" cy="268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3101859-1444-9DE3-7C26-F8989CC4E3C6}"/>
              </a:ext>
            </a:extLst>
          </p:cNvPr>
          <p:cNvCxnSpPr>
            <a:cxnSpLocks/>
            <a:stCxn id="51" idx="3"/>
          </p:cNvCxnSpPr>
          <p:nvPr/>
        </p:nvCxnSpPr>
        <p:spPr>
          <a:xfrm flipV="1">
            <a:off x="2950680" y="2578077"/>
            <a:ext cx="875067" cy="315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D507F56-47C7-B91C-A8FF-A985214641DC}"/>
              </a:ext>
            </a:extLst>
          </p:cNvPr>
          <p:cNvSpPr/>
          <p:nvPr/>
        </p:nvSpPr>
        <p:spPr>
          <a:xfrm>
            <a:off x="870503" y="849725"/>
            <a:ext cx="1979036" cy="141625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have observed concerning behaviors</a:t>
            </a:r>
          </a:p>
        </p:txBody>
      </p:sp>
      <p:cxnSp>
        <p:nvCxnSpPr>
          <p:cNvPr id="27" name="Connector: Elbow 26">
            <a:extLst>
              <a:ext uri="{FF2B5EF4-FFF2-40B4-BE49-F238E27FC236}">
                <a16:creationId xmlns:a16="http://schemas.microsoft.com/office/drawing/2014/main" id="{FDEE68EA-E189-C542-FC93-419D0C6D0198}"/>
              </a:ext>
            </a:extLst>
          </p:cNvPr>
          <p:cNvCxnSpPr>
            <a:cxnSpLocks/>
          </p:cNvCxnSpPr>
          <p:nvPr/>
        </p:nvCxnSpPr>
        <p:spPr>
          <a:xfrm rot="10800000">
            <a:off x="9889527" y="3029838"/>
            <a:ext cx="299008" cy="376794"/>
          </a:xfrm>
          <a:prstGeom prst="bentConnector2">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FFC14E61-2919-88DE-B91A-5379B81CC598}"/>
              </a:ext>
            </a:extLst>
          </p:cNvPr>
          <p:cNvCxnSpPr>
            <a:cxnSpLocks/>
          </p:cNvCxnSpPr>
          <p:nvPr/>
        </p:nvCxnSpPr>
        <p:spPr>
          <a:xfrm flipV="1">
            <a:off x="8375270" y="858474"/>
            <a:ext cx="231650" cy="51545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853AC89-6399-60D6-4EAC-89B26574C72E}"/>
              </a:ext>
            </a:extLst>
          </p:cNvPr>
          <p:cNvSpPr txBox="1"/>
          <p:nvPr/>
        </p:nvSpPr>
        <p:spPr>
          <a:xfrm>
            <a:off x="7770543" y="553995"/>
            <a:ext cx="2444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Document the exposure</a:t>
            </a:r>
          </a:p>
        </p:txBody>
      </p:sp>
    </p:spTree>
    <p:extLst>
      <p:ext uri="{BB962C8B-B14F-4D97-AF65-F5344CB8AC3E}">
        <p14:creationId xmlns:p14="http://schemas.microsoft.com/office/powerpoint/2010/main" val="3468007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vessel, mug&#10;&#10;Description automatically generated">
            <a:extLst>
              <a:ext uri="{FF2B5EF4-FFF2-40B4-BE49-F238E27FC236}">
                <a16:creationId xmlns:a16="http://schemas.microsoft.com/office/drawing/2014/main" id="{0576F336-4DF1-8AF9-2B85-8C325ACC5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461" y="283817"/>
            <a:ext cx="9528313" cy="6352209"/>
          </a:xfrm>
          <a:prstGeom prst="rect">
            <a:avLst/>
          </a:prstGeom>
        </p:spPr>
      </p:pic>
      <p:sp>
        <p:nvSpPr>
          <p:cNvPr id="5" name="TextBox 4">
            <a:extLst>
              <a:ext uri="{FF2B5EF4-FFF2-40B4-BE49-F238E27FC236}">
                <a16:creationId xmlns:a16="http://schemas.microsoft.com/office/drawing/2014/main" id="{9598FC85-6E54-445D-4A1A-F72781EE2773}"/>
              </a:ext>
            </a:extLst>
          </p:cNvPr>
          <p:cNvSpPr txBox="1"/>
          <p:nvPr/>
        </p:nvSpPr>
        <p:spPr>
          <a:xfrm>
            <a:off x="4174436" y="2835964"/>
            <a:ext cx="40419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10 minutes please </a:t>
            </a:r>
          </a:p>
        </p:txBody>
      </p:sp>
    </p:spTree>
    <p:extLst>
      <p:ext uri="{BB962C8B-B14F-4D97-AF65-F5344CB8AC3E}">
        <p14:creationId xmlns:p14="http://schemas.microsoft.com/office/powerpoint/2010/main" val="3747328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E8F8-CBC6-4A56-A60B-FDBF1E1F1214}"/>
              </a:ext>
            </a:extLst>
          </p:cNvPr>
          <p:cNvSpPr>
            <a:spLocks noGrp="1"/>
          </p:cNvSpPr>
          <p:nvPr>
            <p:ph type="ctrTitle"/>
          </p:nvPr>
        </p:nvSpPr>
        <p:spPr/>
        <p:txBody>
          <a:bodyPr/>
          <a:lstStyle/>
          <a:p>
            <a:pPr algn="ctr"/>
            <a:r>
              <a:rPr lang="en-US" sz="3200" dirty="0"/>
              <a:t>2023 MENTAL HEALTH LEADERSHIP Seminar</a:t>
            </a:r>
            <a:br>
              <a:rPr lang="en-US" sz="2800" dirty="0"/>
            </a:br>
            <a:br>
              <a:rPr lang="en-US" dirty="0"/>
            </a:br>
            <a:endParaRPr lang="en-US" dirty="0"/>
          </a:p>
        </p:txBody>
      </p:sp>
      <p:sp>
        <p:nvSpPr>
          <p:cNvPr id="3" name="Subtitle 2">
            <a:extLst>
              <a:ext uri="{FF2B5EF4-FFF2-40B4-BE49-F238E27FC236}">
                <a16:creationId xmlns:a16="http://schemas.microsoft.com/office/drawing/2014/main" id="{72258620-D380-473B-A288-E14928A16BDB}"/>
              </a:ext>
            </a:extLst>
          </p:cNvPr>
          <p:cNvSpPr>
            <a:spLocks noGrp="1"/>
          </p:cNvSpPr>
          <p:nvPr>
            <p:ph type="subTitle" idx="1"/>
          </p:nvPr>
        </p:nvSpPr>
        <p:spPr>
          <a:xfrm>
            <a:off x="5168900" y="4845207"/>
            <a:ext cx="6807200" cy="1048939"/>
          </a:xfrm>
        </p:spPr>
        <p:txBody>
          <a:bodyPr/>
          <a:lstStyle/>
          <a:p>
            <a:r>
              <a:rPr lang="en-US" noProof="1"/>
              <a:t>Susan brown lcmhc, mladc, emt-I (ret)</a:t>
            </a:r>
          </a:p>
        </p:txBody>
      </p:sp>
      <p:sp>
        <p:nvSpPr>
          <p:cNvPr id="7" name="Oval 6">
            <a:extLst>
              <a:ext uri="{FF2B5EF4-FFF2-40B4-BE49-F238E27FC236}">
                <a16:creationId xmlns:a16="http://schemas.microsoft.com/office/drawing/2014/main" id="{DAE98AA7-EEC8-4349-B75F-8C7B0A80C3F3}"/>
              </a:ext>
              <a:ext uri="{C183D7F6-B498-43B3-948B-1728B52AA6E4}">
                <adec:decorative xmlns:adec="http://schemas.microsoft.com/office/drawing/2017/decorative" val="1"/>
              </a:ext>
            </a:extLst>
          </p:cNvPr>
          <p:cNvSpPr/>
          <p:nvPr/>
        </p:nvSpPr>
        <p:spPr>
          <a:xfrm>
            <a:off x="832539" y="2834373"/>
            <a:ext cx="2430801" cy="2430801"/>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1" name="Picture 10" descr="Logo&#10;&#10;Description automatically generated">
            <a:extLst>
              <a:ext uri="{FF2B5EF4-FFF2-40B4-BE49-F238E27FC236}">
                <a16:creationId xmlns:a16="http://schemas.microsoft.com/office/drawing/2014/main" id="{7C9E1942-EACE-42E1-9702-A3A578E91890}"/>
              </a:ext>
            </a:extLst>
          </p:cNvPr>
          <p:cNvPicPr>
            <a:picLocks noChangeAspect="1"/>
          </p:cNvPicPr>
          <p:nvPr/>
        </p:nvPicPr>
        <p:blipFill>
          <a:blip r:embed="rId3"/>
          <a:stretch>
            <a:fillRect/>
          </a:stretch>
        </p:blipFill>
        <p:spPr>
          <a:xfrm>
            <a:off x="1078547" y="3586234"/>
            <a:ext cx="1847165" cy="927077"/>
          </a:xfrm>
          <a:prstGeom prst="rect">
            <a:avLst/>
          </a:prstGeom>
        </p:spPr>
      </p:pic>
      <p:pic>
        <p:nvPicPr>
          <p:cNvPr id="27" name="Picture Placeholder 26" descr="A picture containing tree, outdoor, person&#10;&#10;Description automatically generated">
            <a:extLst>
              <a:ext uri="{FF2B5EF4-FFF2-40B4-BE49-F238E27FC236}">
                <a16:creationId xmlns:a16="http://schemas.microsoft.com/office/drawing/2014/main" id="{F5416D89-0A39-2191-48ED-B81DC9E7ADA9}"/>
              </a:ext>
            </a:extLst>
          </p:cNvPr>
          <p:cNvPicPr>
            <a:picLocks noGrp="1" noChangeAspect="1"/>
          </p:cNvPicPr>
          <p:nvPr>
            <p:ph type="pic" sz="quarter" idx="10"/>
          </p:nvPr>
        </p:nvPicPr>
        <p:blipFill>
          <a:blip r:embed="rId4"/>
          <a:srcRect t="8919" b="8919"/>
          <a:stretch>
            <a:fillRect/>
          </a:stretch>
        </p:blipFill>
        <p:spPr>
          <a:xfrm>
            <a:off x="3027312" y="1760918"/>
            <a:ext cx="2807601" cy="2925382"/>
          </a:xfrm>
        </p:spPr>
      </p:pic>
      <p:sp>
        <p:nvSpPr>
          <p:cNvPr id="28" name="TextBox 27">
            <a:extLst>
              <a:ext uri="{FF2B5EF4-FFF2-40B4-BE49-F238E27FC236}">
                <a16:creationId xmlns:a16="http://schemas.microsoft.com/office/drawing/2014/main" id="{1F695AA0-A376-9954-D008-DDD71476308D}"/>
              </a:ext>
            </a:extLst>
          </p:cNvPr>
          <p:cNvSpPr txBox="1"/>
          <p:nvPr/>
        </p:nvSpPr>
        <p:spPr>
          <a:xfrm>
            <a:off x="7461160" y="3980924"/>
            <a:ext cx="38090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Services/Interventions</a:t>
            </a:r>
          </a:p>
        </p:txBody>
      </p:sp>
    </p:spTree>
    <p:extLst>
      <p:ext uri="{BB962C8B-B14F-4D97-AF65-F5344CB8AC3E}">
        <p14:creationId xmlns:p14="http://schemas.microsoft.com/office/powerpoint/2010/main" val="809263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a:xfrm>
            <a:off x="1473200" y="1923488"/>
            <a:ext cx="3151414" cy="2403212"/>
          </a:xfrm>
        </p:spPr>
        <p:txBody>
          <a:bodyPr/>
          <a:lstStyle/>
          <a:p>
            <a:r>
              <a:rPr lang="en-US" sz="4800" dirty="0"/>
              <a:t>SAVING </a:t>
            </a:r>
            <a:r>
              <a:rPr lang="en-US" sz="4800" dirty="0" err="1"/>
              <a:t>LIvES</a:t>
            </a:r>
            <a:r>
              <a:rPr lang="en-US" sz="4800" dirty="0"/>
              <a:t> AND CAREERS</a:t>
            </a:r>
          </a:p>
        </p:txBody>
      </p:sp>
      <p:sp>
        <p:nvSpPr>
          <p:cNvPr id="3" name="Text Placeholder 2">
            <a:extLst>
              <a:ext uri="{FF2B5EF4-FFF2-40B4-BE49-F238E27FC236}">
                <a16:creationId xmlns:a16="http://schemas.microsoft.com/office/drawing/2014/main" id="{4E130815-DBFE-4A9B-9738-40A4F2E21836}"/>
              </a:ext>
            </a:extLst>
          </p:cNvPr>
          <p:cNvSpPr>
            <a:spLocks noGrp="1"/>
          </p:cNvSpPr>
          <p:nvPr>
            <p:ph type="body" idx="1"/>
          </p:nvPr>
        </p:nvSpPr>
        <p:spPr>
          <a:xfrm>
            <a:off x="7567388" y="1923488"/>
            <a:ext cx="4181366" cy="1047600"/>
          </a:xfrm>
        </p:spPr>
        <p:txBody>
          <a:bodyPr/>
          <a:lstStyle/>
          <a:p>
            <a:r>
              <a:rPr lang="en-US" sz="2800" dirty="0"/>
              <a:t>Eliminating stigma and barriers to care</a:t>
            </a:r>
          </a:p>
          <a:p>
            <a:endParaRPr lang="en-US" sz="2800" dirty="0"/>
          </a:p>
          <a:p>
            <a:r>
              <a:rPr lang="en-US" sz="2800" noProof="1"/>
              <a:t>How do I get someone help and where do I start?</a:t>
            </a:r>
          </a:p>
          <a:p>
            <a:endParaRPr lang="en-US" noProof="1"/>
          </a:p>
        </p:txBody>
      </p:sp>
      <p:sp>
        <p:nvSpPr>
          <p:cNvPr id="9" name="Slide Number Placeholder 8">
            <a:extLst>
              <a:ext uri="{FF2B5EF4-FFF2-40B4-BE49-F238E27FC236}">
                <a16:creationId xmlns:a16="http://schemas.microsoft.com/office/drawing/2014/main" id="{CBEFF07F-FAEE-4EDA-A822-96C6B92C55D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10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61020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38788-5AE2-A6DD-E083-C653D679CADF}"/>
              </a:ext>
            </a:extLst>
          </p:cNvPr>
          <p:cNvSpPr>
            <a:spLocks noGrp="1"/>
          </p:cNvSpPr>
          <p:nvPr>
            <p:ph type="title"/>
          </p:nvPr>
        </p:nvSpPr>
        <p:spPr>
          <a:xfrm>
            <a:off x="367064" y="742650"/>
            <a:ext cx="4793714" cy="2078699"/>
          </a:xfrm>
        </p:spPr>
        <p:txBody>
          <a:bodyPr/>
          <a:lstStyle/>
          <a:p>
            <a:r>
              <a:rPr lang="en-US" sz="5400" dirty="0"/>
              <a:t>Prevention</a:t>
            </a:r>
          </a:p>
        </p:txBody>
      </p:sp>
      <p:sp>
        <p:nvSpPr>
          <p:cNvPr id="3" name="Text Placeholder 2">
            <a:extLst>
              <a:ext uri="{FF2B5EF4-FFF2-40B4-BE49-F238E27FC236}">
                <a16:creationId xmlns:a16="http://schemas.microsoft.com/office/drawing/2014/main" id="{FD6C1235-7591-D6DA-7AC7-3E7B99048479}"/>
              </a:ext>
            </a:extLst>
          </p:cNvPr>
          <p:cNvSpPr>
            <a:spLocks noGrp="1"/>
          </p:cNvSpPr>
          <p:nvPr>
            <p:ph type="body" idx="1"/>
          </p:nvPr>
        </p:nvSpPr>
        <p:spPr>
          <a:xfrm>
            <a:off x="367064" y="2991869"/>
            <a:ext cx="4793714" cy="766000"/>
          </a:xfrm>
        </p:spPr>
        <p:txBody>
          <a:bodyPr/>
          <a:lstStyle/>
          <a:p>
            <a:pPr marL="342900" indent="-342900">
              <a:buFont typeface="Arial" panose="020B0604020202020204" pitchFamily="34" charset="0"/>
              <a:buChar char="•"/>
            </a:pPr>
            <a:r>
              <a:rPr lang="en-US" sz="2400" dirty="0"/>
              <a:t>Training</a:t>
            </a:r>
          </a:p>
          <a:p>
            <a:pPr marL="342900" indent="-342900">
              <a:buFont typeface="Arial" panose="020B0604020202020204" pitchFamily="34" charset="0"/>
              <a:buChar char="•"/>
            </a:pPr>
            <a:r>
              <a:rPr lang="en-US" sz="2400" dirty="0"/>
              <a:t>Early intervention</a:t>
            </a:r>
          </a:p>
          <a:p>
            <a:pPr marL="342900" indent="-342900">
              <a:buFont typeface="Arial" panose="020B0604020202020204" pitchFamily="34" charset="0"/>
              <a:buChar char="•"/>
            </a:pPr>
            <a:r>
              <a:rPr lang="en-US" sz="2400" dirty="0"/>
              <a:t>Critical Incident Stress management</a:t>
            </a:r>
          </a:p>
          <a:p>
            <a:pPr marL="342900" indent="-342900">
              <a:buFont typeface="Arial" panose="020B0604020202020204" pitchFamily="34" charset="0"/>
              <a:buChar char="•"/>
            </a:pPr>
            <a:r>
              <a:rPr lang="en-US" sz="2400" dirty="0"/>
              <a:t>Peer support</a:t>
            </a:r>
          </a:p>
        </p:txBody>
      </p:sp>
      <p:sp>
        <p:nvSpPr>
          <p:cNvPr id="4" name="Slide Number Placeholder 3">
            <a:extLst>
              <a:ext uri="{FF2B5EF4-FFF2-40B4-BE49-F238E27FC236}">
                <a16:creationId xmlns:a16="http://schemas.microsoft.com/office/drawing/2014/main" id="{B2DD25D3-0F42-9915-4CC3-8B614102305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10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0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 name="Picture Placeholder 8" descr="Icon&#10;&#10;Description automatically generated">
            <a:extLst>
              <a:ext uri="{FF2B5EF4-FFF2-40B4-BE49-F238E27FC236}">
                <a16:creationId xmlns:a16="http://schemas.microsoft.com/office/drawing/2014/main" id="{1EDF1EC5-DCD7-177E-60E1-42BB8FF3DBF9}"/>
              </a:ext>
            </a:extLst>
          </p:cNvPr>
          <p:cNvPicPr>
            <a:picLocks noGrp="1" noChangeAspect="1"/>
          </p:cNvPicPr>
          <p:nvPr>
            <p:ph type="pic" sz="quarter" idx="12"/>
          </p:nvPr>
        </p:nvPicPr>
        <p:blipFill>
          <a:blip r:embed="rId2"/>
          <a:srcRect l="1280" r="1280"/>
          <a:stretch>
            <a:fillRect/>
          </a:stretch>
        </p:blipFill>
        <p:spPr/>
      </p:pic>
    </p:spTree>
    <p:extLst>
      <p:ext uri="{BB962C8B-B14F-4D97-AF65-F5344CB8AC3E}">
        <p14:creationId xmlns:p14="http://schemas.microsoft.com/office/powerpoint/2010/main" val="2049419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0B92AD06-F649-D5C6-ED47-0A3A9EB82328}"/>
              </a:ext>
            </a:extLst>
          </p:cNvPr>
          <p:cNvSpPr>
            <a:spLocks noGrp="1"/>
          </p:cNvSpPr>
          <p:nvPr>
            <p:ph idx="1"/>
          </p:nvPr>
        </p:nvSpPr>
        <p:spPr>
          <a:xfrm>
            <a:off x="5009541" y="620483"/>
            <a:ext cx="6579707" cy="5764939"/>
          </a:xfrm>
        </p:spPr>
        <p:txBody>
          <a:bodyPr/>
          <a:lstStyle/>
          <a:p>
            <a:r>
              <a:rPr lang="en-US" sz="2400" dirty="0"/>
              <a:t>Medical Detoxification</a:t>
            </a:r>
          </a:p>
          <a:p>
            <a:r>
              <a:rPr lang="en-US" sz="2400" dirty="0"/>
              <a:t>Involuntary Emergency Admission</a:t>
            </a:r>
          </a:p>
          <a:p>
            <a:r>
              <a:rPr lang="en-US" sz="2400" dirty="0"/>
              <a:t>Inpatient Acute Care and Residential Substance Use or Mental Health Treatment</a:t>
            </a:r>
          </a:p>
          <a:p>
            <a:r>
              <a:rPr lang="en-US" sz="2400" dirty="0"/>
              <a:t>Partial Hospitalization Programs (4-5 x a week, 4-8 hours daily)</a:t>
            </a:r>
          </a:p>
          <a:p>
            <a:r>
              <a:rPr lang="en-US" sz="2400" dirty="0"/>
              <a:t>Intensive Outpatient Treatment (3-5 x week, 9-15 hours total per week) </a:t>
            </a:r>
          </a:p>
          <a:p>
            <a:r>
              <a:rPr lang="en-US" sz="2400" dirty="0"/>
              <a:t>Outpatient Individual Psychotherapy</a:t>
            </a:r>
          </a:p>
          <a:p>
            <a:r>
              <a:rPr lang="en-US" sz="2400" dirty="0"/>
              <a:t>Medication Evaluation and Medication Management</a:t>
            </a:r>
          </a:p>
          <a:p>
            <a:r>
              <a:rPr lang="en-US" sz="2400" dirty="0"/>
              <a:t>Clinical Outpatient Treatment Groups </a:t>
            </a:r>
          </a:p>
          <a:p>
            <a:r>
              <a:rPr lang="en-US" sz="2400" dirty="0"/>
              <a:t>Peer Support</a:t>
            </a:r>
          </a:p>
          <a:p>
            <a:r>
              <a:rPr lang="en-US" sz="2400" dirty="0"/>
              <a:t>Self-Help/Peer Support Groups</a:t>
            </a:r>
          </a:p>
          <a:p>
            <a:endParaRPr lang="en-US" dirty="0"/>
          </a:p>
        </p:txBody>
      </p:sp>
      <p:sp>
        <p:nvSpPr>
          <p:cNvPr id="11" name="Text Placeholder 2">
            <a:extLst>
              <a:ext uri="{FF2B5EF4-FFF2-40B4-BE49-F238E27FC236}">
                <a16:creationId xmlns:a16="http://schemas.microsoft.com/office/drawing/2014/main" id="{A1C522D0-9E71-9A52-F7AB-D4C6C5D9ECC4}"/>
              </a:ext>
            </a:extLst>
          </p:cNvPr>
          <p:cNvSpPr>
            <a:spLocks noGrp="1"/>
          </p:cNvSpPr>
          <p:nvPr>
            <p:ph type="body" sz="half" idx="2"/>
          </p:nvPr>
        </p:nvSpPr>
        <p:spPr>
          <a:xfrm>
            <a:off x="360000" y="3429000"/>
            <a:ext cx="4186800" cy="2956422"/>
          </a:xfrm>
        </p:spPr>
        <p:txBody>
          <a:bodyPr/>
          <a:lstStyle/>
          <a:p>
            <a:pPr algn="ctr"/>
            <a:r>
              <a:rPr lang="en-US" sz="3200" dirty="0"/>
              <a:t>Mental Health and Substance Use Treatment</a:t>
            </a:r>
          </a:p>
          <a:p>
            <a:pPr algn="ctr"/>
            <a:r>
              <a:rPr lang="en-US" sz="3200" dirty="0"/>
              <a:t>First Responder Specific Resources</a:t>
            </a:r>
          </a:p>
        </p:txBody>
      </p:sp>
      <p:sp>
        <p:nvSpPr>
          <p:cNvPr id="13" name="Title 3">
            <a:extLst>
              <a:ext uri="{FF2B5EF4-FFF2-40B4-BE49-F238E27FC236}">
                <a16:creationId xmlns:a16="http://schemas.microsoft.com/office/drawing/2014/main" id="{62EAB7BB-31C8-B665-7F7C-2EFAAEC4F4F3}"/>
              </a:ext>
            </a:extLst>
          </p:cNvPr>
          <p:cNvSpPr>
            <a:spLocks noGrp="1"/>
          </p:cNvSpPr>
          <p:nvPr>
            <p:ph type="title"/>
          </p:nvPr>
        </p:nvSpPr>
        <p:spPr>
          <a:xfrm>
            <a:off x="360000" y="359999"/>
            <a:ext cx="4186800" cy="2649901"/>
          </a:xfrm>
        </p:spPr>
        <p:txBody>
          <a:bodyPr/>
          <a:lstStyle/>
          <a:p>
            <a:pPr algn="ctr"/>
            <a:r>
              <a:rPr lang="en-US" sz="4800" dirty="0"/>
              <a:t>Levels and types of care;</a:t>
            </a:r>
          </a:p>
        </p:txBody>
      </p:sp>
      <p:sp>
        <p:nvSpPr>
          <p:cNvPr id="4" name="Slide Number Placeholder 3">
            <a:extLst>
              <a:ext uri="{FF2B5EF4-FFF2-40B4-BE49-F238E27FC236}">
                <a16:creationId xmlns:a16="http://schemas.microsoft.com/office/drawing/2014/main" id="{3E599C1D-DD9C-63AB-BC05-DA2966BAFE59}"/>
              </a:ext>
            </a:extLst>
          </p:cNvPr>
          <p:cNvSpPr>
            <a:spLocks noGrp="1"/>
          </p:cNvSpPr>
          <p:nvPr>
            <p:ph type="sldNum" sz="quarter" idx="11"/>
          </p:nvPr>
        </p:nvSpPr>
        <p:spPr>
          <a:xfrm>
            <a:off x="11728948" y="6385422"/>
            <a:ext cx="288000" cy="28800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B67B645E-C5E5-4727-B977-D372A0AA71D9}" type="slidenum">
              <a:rPr kumimoji="0" lang="en-US" sz="10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27</a:t>
            </a:fld>
            <a:endParaRPr kumimoji="0" lang="en-US" sz="1000" b="1"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60533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ABF12-5F78-8D55-4176-A0A8B3ABFE93}"/>
              </a:ext>
            </a:extLst>
          </p:cNvPr>
          <p:cNvSpPr>
            <a:spLocks noGrp="1"/>
          </p:cNvSpPr>
          <p:nvPr>
            <p:ph type="title"/>
          </p:nvPr>
        </p:nvSpPr>
        <p:spPr>
          <a:xfrm>
            <a:off x="504000" y="2781300"/>
            <a:ext cx="4793714" cy="2078699"/>
          </a:xfrm>
        </p:spPr>
        <p:txBody>
          <a:bodyPr anchor="b">
            <a:normAutofit/>
          </a:bodyPr>
          <a:lstStyle/>
          <a:p>
            <a:r>
              <a:rPr lang="en-US" dirty="0"/>
              <a:t>Don’t hesitate to reach out!</a:t>
            </a:r>
          </a:p>
        </p:txBody>
      </p:sp>
      <p:sp>
        <p:nvSpPr>
          <p:cNvPr id="3" name="Text Placeholder 2">
            <a:extLst>
              <a:ext uri="{FF2B5EF4-FFF2-40B4-BE49-F238E27FC236}">
                <a16:creationId xmlns:a16="http://schemas.microsoft.com/office/drawing/2014/main" id="{B5E813FA-6FA4-BA26-38EA-D03E77F50B74}"/>
              </a:ext>
            </a:extLst>
          </p:cNvPr>
          <p:cNvSpPr>
            <a:spLocks noGrp="1"/>
          </p:cNvSpPr>
          <p:nvPr>
            <p:ph type="body" idx="1"/>
          </p:nvPr>
        </p:nvSpPr>
        <p:spPr>
          <a:xfrm>
            <a:off x="504000" y="5076000"/>
            <a:ext cx="4793714" cy="1047600"/>
          </a:xfrm>
        </p:spPr>
        <p:txBody>
          <a:bodyPr>
            <a:normAutofit/>
          </a:bodyPr>
          <a:lstStyle/>
          <a:p>
            <a:r>
              <a:rPr lang="en-US" sz="1900" dirty="0"/>
              <a:t>Mental Health clinicians can help you understand and navigate these resources</a:t>
            </a:r>
          </a:p>
        </p:txBody>
      </p:sp>
      <p:sp>
        <p:nvSpPr>
          <p:cNvPr id="23" name="Slide Number Placeholder 3">
            <a:extLst>
              <a:ext uri="{FF2B5EF4-FFF2-40B4-BE49-F238E27FC236}">
                <a16:creationId xmlns:a16="http://schemas.microsoft.com/office/drawing/2014/main" id="{2D6D2D2D-BB4A-15B2-E332-AB17AA473F64}"/>
              </a:ext>
            </a:extLst>
          </p:cNvPr>
          <p:cNvSpPr>
            <a:spLocks noGrp="1"/>
          </p:cNvSpPr>
          <p:nvPr>
            <p:ph type="sldNum" sz="quarter" idx="11"/>
          </p:nvPr>
        </p:nvSpPr>
        <p:spPr>
          <a:xfrm>
            <a:off x="11728948" y="6385422"/>
            <a:ext cx="288000" cy="28800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B67B645E-C5E5-4727-B977-D372A0AA71D9}" type="slidenum">
              <a:rPr kumimoji="0" lang="en-US" sz="10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28</a:t>
            </a:fld>
            <a:endParaRPr kumimoji="0" lang="en-US" sz="10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8" name="Picture 17" descr="Two hikers helping one another up a rock">
            <a:extLst>
              <a:ext uri="{FF2B5EF4-FFF2-40B4-BE49-F238E27FC236}">
                <a16:creationId xmlns:a16="http://schemas.microsoft.com/office/drawing/2014/main" id="{8AC6A161-937A-17CB-67F4-2A14110C104C}"/>
              </a:ext>
            </a:extLst>
          </p:cNvPr>
          <p:cNvPicPr>
            <a:picLocks noChangeAspect="1"/>
          </p:cNvPicPr>
          <p:nvPr/>
        </p:nvPicPr>
        <p:blipFill rotWithShape="1">
          <a:blip r:embed="rId3"/>
          <a:srcRect l="2478" r="32492" b="1"/>
          <a:stretch/>
        </p:blipFill>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noFill/>
        </p:spPr>
      </p:pic>
      <p:sp>
        <p:nvSpPr>
          <p:cNvPr id="4" name="Slide Number Placeholder 3" hidden="1">
            <a:extLst>
              <a:ext uri="{FF2B5EF4-FFF2-40B4-BE49-F238E27FC236}">
                <a16:creationId xmlns:a16="http://schemas.microsoft.com/office/drawing/2014/main" id="{E0C0B73D-19AA-0942-156F-0F8D425B2ECE}"/>
              </a:ext>
            </a:extLst>
          </p:cNvPr>
          <p:cNvSpPr>
            <a:spLocks noGrp="1"/>
          </p:cNvSpPr>
          <p:nvPr>
            <p:ph type="sldNum" sz="quarter" idx="4294967295"/>
          </p:nvPr>
        </p:nvSpPr>
        <p:spPr>
          <a:xfrm>
            <a:off x="11728948" y="6385422"/>
            <a:ext cx="288000" cy="28800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B67B645E-C5E5-4727-B977-D372A0AA71D9}" type="slidenum">
              <a:rPr kumimoji="0" lang="en-US" sz="10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28</a:t>
            </a:fld>
            <a:endParaRPr kumimoji="0" lang="en-US" sz="1000" b="1"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25160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5E3BD5-1051-4A50-9F18-DFC536C0E08E}"/>
              </a:ext>
            </a:extLst>
          </p:cNvPr>
          <p:cNvSpPr>
            <a:spLocks noGrp="1"/>
          </p:cNvSpPr>
          <p:nvPr>
            <p:ph type="ctrTitle"/>
          </p:nvPr>
        </p:nvSpPr>
        <p:spPr bwMode="gray"/>
        <p:txBody>
          <a:bodyPr/>
          <a:lstStyle/>
          <a:p>
            <a:r>
              <a:rPr lang="en-US" dirty="0"/>
              <a:t>Forge VFR</a:t>
            </a:r>
          </a:p>
        </p:txBody>
      </p:sp>
      <p:sp>
        <p:nvSpPr>
          <p:cNvPr id="4" name="Subtitle 3">
            <a:extLst>
              <a:ext uri="{FF2B5EF4-FFF2-40B4-BE49-F238E27FC236}">
                <a16:creationId xmlns:a16="http://schemas.microsoft.com/office/drawing/2014/main" id="{EC56582A-55F9-4B18-95E7-DD8795CF21B9}"/>
              </a:ext>
            </a:extLst>
          </p:cNvPr>
          <p:cNvSpPr>
            <a:spLocks noGrp="1"/>
          </p:cNvSpPr>
          <p:nvPr>
            <p:ph type="subTitle" idx="1"/>
          </p:nvPr>
        </p:nvSpPr>
        <p:spPr bwMode="gray">
          <a:xfrm>
            <a:off x="8778240" y="3708115"/>
            <a:ext cx="2944450" cy="1415429"/>
          </a:xfrm>
        </p:spPr>
        <p:txBody>
          <a:bodyPr/>
          <a:lstStyle/>
          <a:p>
            <a:r>
              <a:rPr lang="en-US" dirty="0"/>
              <a:t>Serving; First Responders. Veterans, and currently serving Service Members </a:t>
            </a:r>
          </a:p>
        </p:txBody>
      </p:sp>
      <p:sp>
        <p:nvSpPr>
          <p:cNvPr id="6" name="Content Placeholder 5">
            <a:extLst>
              <a:ext uri="{FF2B5EF4-FFF2-40B4-BE49-F238E27FC236}">
                <a16:creationId xmlns:a16="http://schemas.microsoft.com/office/drawing/2014/main" id="{F9513B8E-BE7A-486A-9F5A-9FEE77C9ED27}"/>
              </a:ext>
            </a:extLst>
          </p:cNvPr>
          <p:cNvSpPr>
            <a:spLocks noGrp="1"/>
          </p:cNvSpPr>
          <p:nvPr>
            <p:ph idx="13"/>
          </p:nvPr>
        </p:nvSpPr>
        <p:spPr>
          <a:xfrm>
            <a:off x="469310" y="3331472"/>
            <a:ext cx="4444800" cy="2728844"/>
          </a:xfrm>
        </p:spPr>
        <p:txBody>
          <a:bodyPr/>
          <a:lstStyle/>
          <a:p>
            <a:r>
              <a:rPr lang="en-US" sz="2400" dirty="0"/>
              <a:t>Intensive Outpatient Program</a:t>
            </a:r>
          </a:p>
          <a:p>
            <a:pPr lvl="1"/>
            <a:r>
              <a:rPr lang="en-US" sz="2000" dirty="0"/>
              <a:t>9-15 hours weekly</a:t>
            </a:r>
          </a:p>
          <a:p>
            <a:r>
              <a:rPr lang="en-US" sz="2400" noProof="1"/>
              <a:t>Outpatient Therapy Groups</a:t>
            </a:r>
          </a:p>
          <a:p>
            <a:r>
              <a:rPr lang="en-US" sz="2400" noProof="1"/>
              <a:t>Outpatient Individual Counseling</a:t>
            </a:r>
          </a:p>
          <a:p>
            <a:r>
              <a:rPr lang="en-US" sz="2400" noProof="1"/>
              <a:t>All services address Mental Health and Substance Use related issues</a:t>
            </a:r>
          </a:p>
          <a:p>
            <a:endParaRPr lang="en-US" noProof="1"/>
          </a:p>
          <a:p>
            <a:pPr marL="0" indent="0">
              <a:buNone/>
            </a:pPr>
            <a:endParaRPr lang="en-US" noProof="1"/>
          </a:p>
        </p:txBody>
      </p:sp>
      <p:sp>
        <p:nvSpPr>
          <p:cNvPr id="2" name="Slide Number Placeholder 1">
            <a:extLst>
              <a:ext uri="{FF2B5EF4-FFF2-40B4-BE49-F238E27FC236}">
                <a16:creationId xmlns:a16="http://schemas.microsoft.com/office/drawing/2014/main" id="{28DBCB88-247D-49E4-8FCA-2BC56F1AE0E0}"/>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10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9" name="Picture Placeholder 8" descr="A picture containing text, sunset, outdoor&#10;&#10;Description automatically generated">
            <a:extLst>
              <a:ext uri="{FF2B5EF4-FFF2-40B4-BE49-F238E27FC236}">
                <a16:creationId xmlns:a16="http://schemas.microsoft.com/office/drawing/2014/main" id="{7D29A2C5-8D97-2569-3011-FA2A8DEE948A}"/>
              </a:ext>
            </a:extLst>
          </p:cNvPr>
          <p:cNvPicPr>
            <a:picLocks noGrp="1" noChangeAspect="1"/>
          </p:cNvPicPr>
          <p:nvPr>
            <p:ph type="pic" sz="quarter" idx="10"/>
          </p:nvPr>
        </p:nvPicPr>
        <p:blipFill>
          <a:blip r:embed="rId3"/>
          <a:srcRect l="24466" r="24466"/>
          <a:stretch>
            <a:fillRect/>
          </a:stretch>
        </p:blipFill>
        <p:spPr>
          <a:xfrm>
            <a:off x="5092700" y="431219"/>
            <a:ext cx="2994274" cy="3063268"/>
          </a:xfrm>
        </p:spPr>
      </p:pic>
    </p:spTree>
    <p:extLst>
      <p:ext uri="{BB962C8B-B14F-4D97-AF65-F5344CB8AC3E}">
        <p14:creationId xmlns:p14="http://schemas.microsoft.com/office/powerpoint/2010/main" val="3190245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75216757-8B92-9E86-00C5-D5B56FEFDCFA}"/>
              </a:ext>
            </a:extLst>
          </p:cNvPr>
          <p:cNvSpPr>
            <a:spLocks noGrp="1"/>
          </p:cNvSpPr>
          <p:nvPr>
            <p:ph type="title"/>
          </p:nvPr>
        </p:nvSpPr>
        <p:spPr>
          <a:xfrm>
            <a:off x="1981200" y="514350"/>
            <a:ext cx="8229600" cy="1143000"/>
          </a:xfrm>
        </p:spPr>
        <p:txBody>
          <a:bodyPr/>
          <a:lstStyle/>
          <a:p>
            <a:pPr algn="ctr">
              <a:defRPr/>
            </a:pPr>
            <a:r>
              <a:rPr lang="en-US" altLang="en-US" sz="6000" cap="small" dirty="0"/>
              <a:t>Intro’s &amp; Disclaimers</a:t>
            </a:r>
            <a:r>
              <a:rPr lang="en-US" altLang="en-US" sz="6000" dirty="0"/>
              <a:t>:</a:t>
            </a:r>
          </a:p>
        </p:txBody>
      </p:sp>
      <p:sp>
        <p:nvSpPr>
          <p:cNvPr id="9219" name="Content Placeholder 2">
            <a:extLst>
              <a:ext uri="{FF2B5EF4-FFF2-40B4-BE49-F238E27FC236}">
                <a16:creationId xmlns:a16="http://schemas.microsoft.com/office/drawing/2014/main" id="{964AAAE3-DD53-0DD8-212F-30C3D90B031A}"/>
              </a:ext>
            </a:extLst>
          </p:cNvPr>
          <p:cNvSpPr>
            <a:spLocks noGrp="1"/>
          </p:cNvSpPr>
          <p:nvPr>
            <p:ph sz="half" idx="1"/>
          </p:nvPr>
        </p:nvSpPr>
        <p:spPr>
          <a:xfrm>
            <a:off x="1828800" y="1951038"/>
            <a:ext cx="4191000" cy="3871912"/>
          </a:xfrm>
        </p:spPr>
        <p:txBody>
          <a:bodyPr/>
          <a:lstStyle/>
          <a:p>
            <a:r>
              <a:rPr lang="en-US" altLang="en-US" sz="2000"/>
              <a:t>1986:  EMS</a:t>
            </a:r>
          </a:p>
          <a:p>
            <a:pPr lvl="1"/>
            <a:r>
              <a:rPr lang="en-US" altLang="en-US" sz="2000"/>
              <a:t>Military – Private – Hospital – Municipal EMS</a:t>
            </a:r>
          </a:p>
          <a:p>
            <a:pPr lvl="1"/>
            <a:r>
              <a:rPr lang="en-US" altLang="en-US" sz="2000"/>
              <a:t>Provider – Educator – Leader</a:t>
            </a:r>
          </a:p>
          <a:p>
            <a:r>
              <a:rPr lang="en-US" altLang="en-US" sz="2000"/>
              <a:t>1998:  Street/Designer Drug Education</a:t>
            </a:r>
          </a:p>
          <a:p>
            <a:r>
              <a:rPr lang="en-US" altLang="en-US" sz="2000"/>
              <a:t>2012:  Addiction Interventionist (ARISE® certified) &amp; started Dragon Shield Consulting, LLC,</a:t>
            </a:r>
          </a:p>
          <a:p>
            <a:pPr lvl="1"/>
            <a:r>
              <a:rPr lang="en-US" altLang="en-US" sz="2000"/>
              <a:t>Intervention, Education, Coaching, Consulting, etc. </a:t>
            </a:r>
          </a:p>
        </p:txBody>
      </p:sp>
      <p:sp>
        <p:nvSpPr>
          <p:cNvPr id="9220" name="Content Placeholder 1">
            <a:extLst>
              <a:ext uri="{FF2B5EF4-FFF2-40B4-BE49-F238E27FC236}">
                <a16:creationId xmlns:a16="http://schemas.microsoft.com/office/drawing/2014/main" id="{5BBD49B6-DBD3-96B9-876E-13D4090DA742}"/>
              </a:ext>
            </a:extLst>
          </p:cNvPr>
          <p:cNvSpPr>
            <a:spLocks noGrp="1"/>
          </p:cNvSpPr>
          <p:nvPr>
            <p:ph sz="half" idx="2"/>
          </p:nvPr>
        </p:nvSpPr>
        <p:spPr>
          <a:xfrm>
            <a:off x="6172200" y="1920875"/>
            <a:ext cx="4038600" cy="2046288"/>
          </a:xfrm>
        </p:spPr>
        <p:txBody>
          <a:bodyPr/>
          <a:lstStyle/>
          <a:p>
            <a:r>
              <a:rPr lang="en-US" altLang="en-US"/>
              <a:t>THIS IS NOT A PROGRAM TO TEACH OR CREDENTIAL OR CERTIFY YOU as an INTERVENTIONIST!</a:t>
            </a:r>
          </a:p>
        </p:txBody>
      </p:sp>
      <p:sp>
        <p:nvSpPr>
          <p:cNvPr id="9221" name="Slide Number Placeholder 4">
            <a:extLst>
              <a:ext uri="{FF2B5EF4-FFF2-40B4-BE49-F238E27FC236}">
                <a16:creationId xmlns:a16="http://schemas.microsoft.com/office/drawing/2014/main" id="{2B188E84-82A0-5CFE-2B07-7C5AD0EDFEE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fontAlgn="base">
              <a:spcBef>
                <a:spcPct val="0"/>
              </a:spcBef>
              <a:spcAft>
                <a:spcPct val="0"/>
              </a:spcAft>
            </a:pPr>
            <a:fld id="{6BECB878-6B39-4E9E-8194-161A2FA7219B}" type="slidenum">
              <a:rPr lang="en-US" altLang="en-US" sz="1200">
                <a:solidFill>
                  <a:srgbClr val="045C75"/>
                </a:solidFill>
              </a:rPr>
              <a:pPr fontAlgn="base">
                <a:spcBef>
                  <a:spcPct val="0"/>
                </a:spcBef>
                <a:spcAft>
                  <a:spcPct val="0"/>
                </a:spcAft>
              </a:pPr>
              <a:t>3</a:t>
            </a:fld>
            <a:endParaRPr lang="en-US" altLang="en-US" sz="1200">
              <a:solidFill>
                <a:srgbClr val="045C75"/>
              </a:solidFill>
            </a:endParaRPr>
          </a:p>
        </p:txBody>
      </p:sp>
      <p:pic>
        <p:nvPicPr>
          <p:cNvPr id="9222" name="Picture 2">
            <a:extLst>
              <a:ext uri="{FF2B5EF4-FFF2-40B4-BE49-F238E27FC236}">
                <a16:creationId xmlns:a16="http://schemas.microsoft.com/office/drawing/2014/main" id="{E5A62B84-447F-070A-E05C-7E1389421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1" y="4170363"/>
            <a:ext cx="1038225"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5">
            <a:extLst>
              <a:ext uri="{FF2B5EF4-FFF2-40B4-BE49-F238E27FC236}">
                <a16:creationId xmlns:a16="http://schemas.microsoft.com/office/drawing/2014/main" id="{D14B0CE7-1107-66C4-2F5B-71989CAF5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5713" y="5800725"/>
            <a:ext cx="18288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BDAEC-A69A-FF6A-69BC-AC109DC0D5DD}"/>
              </a:ext>
            </a:extLst>
          </p:cNvPr>
          <p:cNvSpPr>
            <a:spLocks noGrp="1"/>
          </p:cNvSpPr>
          <p:nvPr>
            <p:ph type="ctrTitle"/>
          </p:nvPr>
        </p:nvSpPr>
        <p:spPr>
          <a:xfrm>
            <a:off x="7171062" y="3133725"/>
            <a:ext cx="4099187" cy="2078700"/>
          </a:xfrm>
        </p:spPr>
        <p:txBody>
          <a:bodyPr anchor="b">
            <a:normAutofit/>
          </a:bodyPr>
          <a:lstStyle/>
          <a:p>
            <a:r>
              <a:rPr lang="en-US" dirty="0"/>
              <a:t>Types of treatment</a:t>
            </a:r>
          </a:p>
        </p:txBody>
      </p:sp>
      <p:sp>
        <p:nvSpPr>
          <p:cNvPr id="12" name="Subtitle 2">
            <a:extLst>
              <a:ext uri="{FF2B5EF4-FFF2-40B4-BE49-F238E27FC236}">
                <a16:creationId xmlns:a16="http://schemas.microsoft.com/office/drawing/2014/main" id="{CEFC3FD7-DDF5-4850-61D1-BA686704240A}"/>
              </a:ext>
            </a:extLst>
          </p:cNvPr>
          <p:cNvSpPr>
            <a:spLocks noGrp="1"/>
          </p:cNvSpPr>
          <p:nvPr>
            <p:ph type="subTitle" idx="1"/>
          </p:nvPr>
        </p:nvSpPr>
        <p:spPr>
          <a:xfrm>
            <a:off x="7171062" y="5428423"/>
            <a:ext cx="4099187" cy="1048939"/>
          </a:xfrm>
        </p:spPr>
        <p:txBody>
          <a:bodyPr/>
          <a:lstStyle/>
          <a:p>
            <a:r>
              <a:rPr lang="en-US" dirty="0"/>
              <a:t>So confusing!</a:t>
            </a:r>
          </a:p>
        </p:txBody>
      </p:sp>
      <p:pic>
        <p:nvPicPr>
          <p:cNvPr id="7" name="Picture Placeholder 6" descr="Mental health awareness mural">
            <a:extLst>
              <a:ext uri="{FF2B5EF4-FFF2-40B4-BE49-F238E27FC236}">
                <a16:creationId xmlns:a16="http://schemas.microsoft.com/office/drawing/2014/main" id="{9429C279-6096-F89B-3381-B6E560CF7ABB}"/>
              </a:ext>
            </a:extLst>
          </p:cNvPr>
          <p:cNvPicPr>
            <a:picLocks noGrp="1" noChangeAspect="1"/>
          </p:cNvPicPr>
          <p:nvPr>
            <p:ph type="pic" sz="quarter" idx="10"/>
          </p:nvPr>
        </p:nvPicPr>
        <p:blipFill rotWithShape="1">
          <a:blip r:embed="rId2"/>
          <a:srcRect r="39597" b="-1"/>
          <a:stretch/>
        </p:blipFill>
        <p:spPr>
          <a:xfrm>
            <a:off x="1142512" y="842713"/>
            <a:ext cx="5039333" cy="5172574"/>
          </a:xfrm>
          <a:noFill/>
        </p:spPr>
      </p:pic>
      <p:sp>
        <p:nvSpPr>
          <p:cNvPr id="4" name="Slide Number Placeholder 3" hidden="1">
            <a:extLst>
              <a:ext uri="{FF2B5EF4-FFF2-40B4-BE49-F238E27FC236}">
                <a16:creationId xmlns:a16="http://schemas.microsoft.com/office/drawing/2014/main" id="{8AC5FFA7-EA47-3E08-2D4D-C93BF6FF5E00}"/>
              </a:ext>
            </a:extLst>
          </p:cNvPr>
          <p:cNvSpPr>
            <a:spLocks noGrp="1"/>
          </p:cNvSpPr>
          <p:nvPr>
            <p:ph type="sldNum" sz="quarter" idx="4294967295"/>
          </p:nvPr>
        </p:nvSpPr>
        <p:spPr>
          <a:xfrm>
            <a:off x="11728948" y="6385422"/>
            <a:ext cx="288000" cy="28800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B67B645E-C5E5-4727-B977-D372A0AA71D9}" type="slidenum">
              <a:rPr kumimoji="0" lang="en-US" sz="10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30</a:t>
            </a:fld>
            <a:endParaRPr kumimoji="0" lang="en-US" sz="1000" b="1"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23770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6AEAB8-5537-52B1-3D9E-2B1066AF0C64}"/>
              </a:ext>
            </a:extLst>
          </p:cNvPr>
          <p:cNvSpPr>
            <a:spLocks noGrp="1"/>
          </p:cNvSpPr>
          <p:nvPr>
            <p:ph idx="1"/>
          </p:nvPr>
        </p:nvSpPr>
        <p:spPr>
          <a:xfrm>
            <a:off x="4406900" y="359999"/>
            <a:ext cx="7354099" cy="5764939"/>
          </a:xfrm>
        </p:spPr>
        <p:txBody>
          <a:bodyPr/>
          <a:lstStyle/>
          <a:p>
            <a:pPr lvl="1"/>
            <a:r>
              <a:rPr lang="en-US" sz="2400" dirty="0"/>
              <a:t>Cognitive Therapy (CT) – derived from CBT</a:t>
            </a:r>
          </a:p>
          <a:p>
            <a:pPr lvl="2"/>
            <a:r>
              <a:rPr lang="en-US" sz="2000" b="0" i="0" dirty="0">
                <a:solidFill>
                  <a:srgbClr val="000000"/>
                </a:solidFill>
                <a:effectLst/>
              </a:rPr>
              <a:t>modifying pessimistic evaluations and memories of trauma, with goal of interrupting the disturbing behavioral and/or thought patterns that have been interfering in the person’s daily life</a:t>
            </a:r>
            <a:endParaRPr lang="en-US" sz="2000" dirty="0"/>
          </a:p>
          <a:p>
            <a:pPr lvl="1"/>
            <a:r>
              <a:rPr lang="en-US" sz="2400" dirty="0"/>
              <a:t>Prolonged Exposure Therapy – specific type of CBT</a:t>
            </a:r>
            <a:endParaRPr lang="en-US" sz="2000" dirty="0"/>
          </a:p>
          <a:p>
            <a:pPr lvl="2"/>
            <a:r>
              <a:rPr lang="en-US" sz="2000" b="0" i="0" dirty="0">
                <a:solidFill>
                  <a:srgbClr val="000000"/>
                </a:solidFill>
                <a:effectLst/>
              </a:rPr>
              <a:t>teaches individuals to gradually approach trauma-related memories, feelings and situations (90 minute sessions, 8 – 15 sessions)</a:t>
            </a:r>
          </a:p>
          <a:p>
            <a:pPr lvl="1"/>
            <a:r>
              <a:rPr lang="en-US" sz="2400" dirty="0">
                <a:solidFill>
                  <a:srgbClr val="000000"/>
                </a:solidFill>
              </a:rPr>
              <a:t>Mindfulness Based Cognitive Behavioral Therapy</a:t>
            </a:r>
          </a:p>
          <a:p>
            <a:pPr lvl="2"/>
            <a:r>
              <a:rPr lang="en-US" sz="2000" dirty="0">
                <a:solidFill>
                  <a:srgbClr val="000000"/>
                </a:solidFill>
              </a:rPr>
              <a:t>builds on CT using techniques such as mindfulness meditation to teach clients to consciously pay attention to thoughts and feelings without judgment</a:t>
            </a:r>
          </a:p>
          <a:p>
            <a:pPr lvl="1"/>
            <a:r>
              <a:rPr lang="en-US" sz="2400" dirty="0">
                <a:solidFill>
                  <a:srgbClr val="000000"/>
                </a:solidFill>
              </a:rPr>
              <a:t>Solution-Focused</a:t>
            </a:r>
            <a:r>
              <a:rPr lang="en-US" sz="2400" b="0" i="0" dirty="0">
                <a:solidFill>
                  <a:srgbClr val="333333"/>
                </a:solidFill>
                <a:effectLst/>
              </a:rPr>
              <a:t> Brief Therapy (SFBT) </a:t>
            </a:r>
            <a:endParaRPr lang="en-US" sz="2400" dirty="0">
              <a:solidFill>
                <a:srgbClr val="333333"/>
              </a:solidFill>
              <a:latin typeface="Open Sans" panose="020B0606030504020204" pitchFamily="34" charset="0"/>
            </a:endParaRPr>
          </a:p>
          <a:p>
            <a:pPr lvl="2"/>
            <a:r>
              <a:rPr lang="en-US" sz="2000" b="0" i="0" dirty="0">
                <a:solidFill>
                  <a:srgbClr val="333333"/>
                </a:solidFill>
                <a:effectLst/>
              </a:rPr>
              <a:t>short-term goal-focused evidence-based therapeutic approach, which incorporates positive psychology principles and practices, and which helps clients change by constructing solutions rather than focusing on problem</a:t>
            </a:r>
            <a:endParaRPr lang="en-US" sz="2000" dirty="0"/>
          </a:p>
        </p:txBody>
      </p:sp>
      <p:sp>
        <p:nvSpPr>
          <p:cNvPr id="3" name="Text Placeholder 2">
            <a:extLst>
              <a:ext uri="{FF2B5EF4-FFF2-40B4-BE49-F238E27FC236}">
                <a16:creationId xmlns:a16="http://schemas.microsoft.com/office/drawing/2014/main" id="{FD59CA9F-0A8A-395A-B0FD-70768A6CC105}"/>
              </a:ext>
            </a:extLst>
          </p:cNvPr>
          <p:cNvSpPr>
            <a:spLocks noGrp="1"/>
          </p:cNvSpPr>
          <p:nvPr>
            <p:ph type="body" sz="half" idx="2"/>
          </p:nvPr>
        </p:nvSpPr>
        <p:spPr>
          <a:xfrm>
            <a:off x="360000" y="2032000"/>
            <a:ext cx="3843700" cy="4953000"/>
          </a:xfrm>
        </p:spPr>
        <p:txBody>
          <a:bodyPr/>
          <a:lstStyle/>
          <a:p>
            <a:pPr marL="342900" indent="-342900">
              <a:buFont typeface="Arial" panose="020B0604020202020204" pitchFamily="34" charset="0"/>
              <a:buChar char="•"/>
            </a:pPr>
            <a:r>
              <a:rPr lang="en-US" sz="2400" b="0" i="0" dirty="0">
                <a:solidFill>
                  <a:srgbClr val="000000"/>
                </a:solidFill>
                <a:effectLst/>
              </a:rPr>
              <a:t>focuses on the relationships between thoughts, feelings and behaviors; </a:t>
            </a:r>
          </a:p>
          <a:p>
            <a:pPr marL="342900" indent="-342900">
              <a:buFont typeface="Arial" panose="020B0604020202020204" pitchFamily="34" charset="0"/>
              <a:buChar char="•"/>
            </a:pPr>
            <a:r>
              <a:rPr lang="en-US" sz="2400" b="0" i="0" dirty="0">
                <a:solidFill>
                  <a:srgbClr val="000000"/>
                </a:solidFill>
                <a:effectLst/>
              </a:rPr>
              <a:t>targets current problems and symptoms; </a:t>
            </a:r>
          </a:p>
          <a:p>
            <a:pPr marL="342900" indent="-342900">
              <a:buFont typeface="Arial" panose="020B0604020202020204" pitchFamily="34" charset="0"/>
              <a:buChar char="•"/>
            </a:pPr>
            <a:r>
              <a:rPr lang="en-US" sz="2400" b="0" i="0" dirty="0">
                <a:solidFill>
                  <a:srgbClr val="000000"/>
                </a:solidFill>
                <a:effectLst/>
              </a:rPr>
              <a:t>focuses on changing patterns of behaviors, thoughts and feelings that lead to difficulties in functioning’s </a:t>
            </a:r>
            <a:endParaRPr lang="en-US" sz="2400" dirty="0"/>
          </a:p>
          <a:p>
            <a:endParaRPr lang="en-US" sz="3200" dirty="0"/>
          </a:p>
        </p:txBody>
      </p:sp>
      <p:sp>
        <p:nvSpPr>
          <p:cNvPr id="4" name="Title 3">
            <a:extLst>
              <a:ext uri="{FF2B5EF4-FFF2-40B4-BE49-F238E27FC236}">
                <a16:creationId xmlns:a16="http://schemas.microsoft.com/office/drawing/2014/main" id="{DDA89921-5309-512A-F926-381E2B18C0A0}"/>
              </a:ext>
            </a:extLst>
          </p:cNvPr>
          <p:cNvSpPr>
            <a:spLocks noGrp="1"/>
          </p:cNvSpPr>
          <p:nvPr>
            <p:ph type="title"/>
          </p:nvPr>
        </p:nvSpPr>
        <p:spPr>
          <a:xfrm>
            <a:off x="360000" y="359999"/>
            <a:ext cx="4186800" cy="1545001"/>
          </a:xfrm>
        </p:spPr>
        <p:txBody>
          <a:bodyPr/>
          <a:lstStyle/>
          <a:p>
            <a:r>
              <a:rPr lang="en-US" sz="4000" dirty="0"/>
              <a:t>Cognitive Behavioral Therapy (CBT) </a:t>
            </a:r>
          </a:p>
        </p:txBody>
      </p:sp>
      <p:sp>
        <p:nvSpPr>
          <p:cNvPr id="5" name="Slide Number Placeholder 4">
            <a:extLst>
              <a:ext uri="{FF2B5EF4-FFF2-40B4-BE49-F238E27FC236}">
                <a16:creationId xmlns:a16="http://schemas.microsoft.com/office/drawing/2014/main" id="{FFCA112E-5A61-8BF9-2AFB-E218A559ADA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10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000" b="1"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09043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AB84B9-48AC-0E9F-1F2A-27695A74A635}"/>
              </a:ext>
            </a:extLst>
          </p:cNvPr>
          <p:cNvSpPr>
            <a:spLocks noGrp="1"/>
          </p:cNvSpPr>
          <p:nvPr>
            <p:ph idx="1"/>
          </p:nvPr>
        </p:nvSpPr>
        <p:spPr>
          <a:xfrm>
            <a:off x="4648200" y="359999"/>
            <a:ext cx="7112799" cy="5764939"/>
          </a:xfrm>
        </p:spPr>
        <p:txBody>
          <a:bodyPr/>
          <a:lstStyle/>
          <a:p>
            <a:pPr lvl="1"/>
            <a:r>
              <a:rPr lang="en-US" sz="2400" b="0" i="0" dirty="0">
                <a:solidFill>
                  <a:srgbClr val="000000"/>
                </a:solidFill>
                <a:effectLst/>
              </a:rPr>
              <a:t>Eye Movement Desensitization and Reprocessing Therapy (EMDR) </a:t>
            </a:r>
          </a:p>
          <a:p>
            <a:pPr lvl="2"/>
            <a:r>
              <a:rPr lang="en-US" sz="2200" dirty="0">
                <a:solidFill>
                  <a:srgbClr val="000000"/>
                </a:solidFill>
              </a:rPr>
              <a:t>structured therapy that encourages the patient to briefly focus on the trauma memory while simultaneously experiencing bilateral stimulation (typically eye movements), which is associated with a reduction in the vividness and emotion associated with the trauma memories (1 – 2 x weekly, 6 – 12 sessions)</a:t>
            </a:r>
            <a:endParaRPr lang="en-US" sz="2400" dirty="0">
              <a:solidFill>
                <a:srgbClr val="000000"/>
              </a:solidFill>
            </a:endParaRPr>
          </a:p>
          <a:p>
            <a:pPr lvl="1"/>
            <a:r>
              <a:rPr lang="en-US" sz="2400" dirty="0">
                <a:solidFill>
                  <a:srgbClr val="000000"/>
                </a:solidFill>
              </a:rPr>
              <a:t>Narrative Exposure Therapy</a:t>
            </a:r>
          </a:p>
          <a:p>
            <a:pPr lvl="2"/>
            <a:r>
              <a:rPr lang="en-US" sz="2200" dirty="0">
                <a:solidFill>
                  <a:srgbClr val="000000"/>
                </a:solidFill>
              </a:rPr>
              <a:t>helps individuals establish a coherent life narrative in which to contextualize traumatic experiences</a:t>
            </a:r>
            <a:endParaRPr lang="en-US" sz="2400" dirty="0">
              <a:solidFill>
                <a:srgbClr val="000000"/>
              </a:solidFill>
            </a:endParaRPr>
          </a:p>
          <a:p>
            <a:pPr lvl="1"/>
            <a:r>
              <a:rPr lang="en-US" sz="2400" dirty="0"/>
              <a:t>Cognitive Processing Therapy (CPT) - specific type of CBT </a:t>
            </a:r>
          </a:p>
          <a:p>
            <a:pPr lvl="2"/>
            <a:r>
              <a:rPr lang="en-US" sz="2200" dirty="0">
                <a:solidFill>
                  <a:srgbClr val="000000"/>
                </a:solidFill>
              </a:rPr>
              <a:t>patients learn how to modify and challenge unhelpful beliefs related to the trauma (12 sessions)</a:t>
            </a:r>
            <a:endParaRPr lang="en-US" sz="2200" dirty="0"/>
          </a:p>
          <a:p>
            <a:pPr marL="266700" lvl="1" indent="0">
              <a:buNone/>
            </a:pPr>
            <a:endParaRPr lang="en-US" sz="2500" dirty="0"/>
          </a:p>
        </p:txBody>
      </p:sp>
      <p:sp>
        <p:nvSpPr>
          <p:cNvPr id="3" name="Text Placeholder 2">
            <a:extLst>
              <a:ext uri="{FF2B5EF4-FFF2-40B4-BE49-F238E27FC236}">
                <a16:creationId xmlns:a16="http://schemas.microsoft.com/office/drawing/2014/main" id="{A31B7C46-3BCB-C739-2ADB-FADAB147AEA1}"/>
              </a:ext>
            </a:extLst>
          </p:cNvPr>
          <p:cNvSpPr>
            <a:spLocks noGrp="1"/>
          </p:cNvSpPr>
          <p:nvPr>
            <p:ph type="body" sz="half" idx="2"/>
          </p:nvPr>
        </p:nvSpPr>
        <p:spPr/>
        <p:txBody>
          <a:bodyPr/>
          <a:lstStyle/>
          <a:p>
            <a:r>
              <a:rPr lang="en-US" dirty="0"/>
              <a:t>https://www.apa.org/ptsd-guideline/treatments</a:t>
            </a:r>
          </a:p>
        </p:txBody>
      </p:sp>
      <p:sp>
        <p:nvSpPr>
          <p:cNvPr id="4" name="Title 3">
            <a:extLst>
              <a:ext uri="{FF2B5EF4-FFF2-40B4-BE49-F238E27FC236}">
                <a16:creationId xmlns:a16="http://schemas.microsoft.com/office/drawing/2014/main" id="{E487BBB5-8C62-F8B1-D3D5-CB01C70035EA}"/>
              </a:ext>
            </a:extLst>
          </p:cNvPr>
          <p:cNvSpPr>
            <a:spLocks noGrp="1"/>
          </p:cNvSpPr>
          <p:nvPr>
            <p:ph type="title"/>
          </p:nvPr>
        </p:nvSpPr>
        <p:spPr/>
        <p:txBody>
          <a:bodyPr/>
          <a:lstStyle/>
          <a:p>
            <a:r>
              <a:rPr lang="en-US" sz="4400" dirty="0"/>
              <a:t>A few other trauma specific treatments</a:t>
            </a:r>
          </a:p>
        </p:txBody>
      </p:sp>
      <p:sp>
        <p:nvSpPr>
          <p:cNvPr id="5" name="Slide Number Placeholder 4">
            <a:extLst>
              <a:ext uri="{FF2B5EF4-FFF2-40B4-BE49-F238E27FC236}">
                <a16:creationId xmlns:a16="http://schemas.microsoft.com/office/drawing/2014/main" id="{3CD07776-0EA1-84CF-094A-45816F76235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10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000" b="1"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82409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DDABB1-5E6B-4365-AD9E-DDCE7E972742}"/>
              </a:ext>
            </a:extLst>
          </p:cNvPr>
          <p:cNvSpPr>
            <a:spLocks noGrp="1"/>
          </p:cNvSpPr>
          <p:nvPr>
            <p:ph type="title"/>
          </p:nvPr>
        </p:nvSpPr>
        <p:spPr bwMode="ltGray"/>
        <p:txBody>
          <a:bodyPr/>
          <a:lstStyle/>
          <a:p>
            <a:r>
              <a:rPr lang="en-US"/>
              <a:t>Thank You</a:t>
            </a:r>
            <a:endParaRPr lang="en-US" dirty="0"/>
          </a:p>
        </p:txBody>
      </p:sp>
      <p:sp>
        <p:nvSpPr>
          <p:cNvPr id="4" name="Subtitle 3">
            <a:extLst>
              <a:ext uri="{FF2B5EF4-FFF2-40B4-BE49-F238E27FC236}">
                <a16:creationId xmlns:a16="http://schemas.microsoft.com/office/drawing/2014/main" id="{37530160-A714-49C8-85A0-932553905B40}"/>
              </a:ext>
            </a:extLst>
          </p:cNvPr>
          <p:cNvSpPr>
            <a:spLocks noGrp="1"/>
          </p:cNvSpPr>
          <p:nvPr>
            <p:ph type="subTitle" idx="1"/>
          </p:nvPr>
        </p:nvSpPr>
        <p:spPr bwMode="gray"/>
        <p:txBody>
          <a:bodyPr/>
          <a:lstStyle/>
          <a:p>
            <a:r>
              <a:rPr lang="en-US" noProof="1"/>
              <a:t>Susan Brown LCMHC, MLADC</a:t>
            </a:r>
          </a:p>
        </p:txBody>
      </p:sp>
      <p:sp>
        <p:nvSpPr>
          <p:cNvPr id="6" name="Text Placeholder 5">
            <a:extLst>
              <a:ext uri="{FF2B5EF4-FFF2-40B4-BE49-F238E27FC236}">
                <a16:creationId xmlns:a16="http://schemas.microsoft.com/office/drawing/2014/main" id="{282CA365-4170-41B8-B4B3-7A2FA6DBD751}"/>
              </a:ext>
            </a:extLst>
          </p:cNvPr>
          <p:cNvSpPr>
            <a:spLocks noGrp="1"/>
          </p:cNvSpPr>
          <p:nvPr>
            <p:ph type="body" sz="quarter" idx="15"/>
          </p:nvPr>
        </p:nvSpPr>
        <p:spPr bwMode="gray"/>
        <p:txBody>
          <a:bodyPr/>
          <a:lstStyle/>
          <a:p>
            <a:r>
              <a:rPr lang="en-US" dirty="0"/>
              <a:t>603-865-1701</a:t>
            </a:r>
          </a:p>
        </p:txBody>
      </p:sp>
      <p:sp>
        <p:nvSpPr>
          <p:cNvPr id="7" name="Text Placeholder 6">
            <a:extLst>
              <a:ext uri="{FF2B5EF4-FFF2-40B4-BE49-F238E27FC236}">
                <a16:creationId xmlns:a16="http://schemas.microsoft.com/office/drawing/2014/main" id="{75739431-ADAD-416E-818C-4B616D2870E5}"/>
              </a:ext>
            </a:extLst>
          </p:cNvPr>
          <p:cNvSpPr>
            <a:spLocks noGrp="1"/>
          </p:cNvSpPr>
          <p:nvPr>
            <p:ph type="body" sz="quarter" idx="16"/>
          </p:nvPr>
        </p:nvSpPr>
        <p:spPr bwMode="gray"/>
        <p:txBody>
          <a:bodyPr/>
          <a:lstStyle/>
          <a:p>
            <a:r>
              <a:rPr lang="en-US" dirty="0"/>
              <a:t>sbrown@forgehealth.com</a:t>
            </a:r>
          </a:p>
        </p:txBody>
      </p:sp>
      <p:sp>
        <p:nvSpPr>
          <p:cNvPr id="8" name="Text Placeholder 7">
            <a:extLst>
              <a:ext uri="{FF2B5EF4-FFF2-40B4-BE49-F238E27FC236}">
                <a16:creationId xmlns:a16="http://schemas.microsoft.com/office/drawing/2014/main" id="{2258B848-99A6-4681-9D22-50069C0BDE97}"/>
              </a:ext>
            </a:extLst>
          </p:cNvPr>
          <p:cNvSpPr>
            <a:spLocks noGrp="1"/>
          </p:cNvSpPr>
          <p:nvPr>
            <p:ph type="body" sz="quarter" idx="17"/>
          </p:nvPr>
        </p:nvSpPr>
        <p:spPr bwMode="gray"/>
        <p:txBody>
          <a:bodyPr/>
          <a:lstStyle/>
          <a:p>
            <a:r>
              <a:rPr lang="en-US" dirty="0"/>
              <a:t>www.forgehealth.com</a:t>
            </a:r>
          </a:p>
        </p:txBody>
      </p:sp>
      <p:pic>
        <p:nvPicPr>
          <p:cNvPr id="12" name="Graphic 11" descr="User" title="Icon - Presenter Name">
            <a:extLst>
              <a:ext uri="{FF2B5EF4-FFF2-40B4-BE49-F238E27FC236}">
                <a16:creationId xmlns:a16="http://schemas.microsoft.com/office/drawing/2014/main" id="{3FD34FCD-807B-4BBC-8AFE-2162CCE29BE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11301465" y="3884812"/>
            <a:ext cx="218900" cy="218900"/>
          </a:xfrm>
          <a:prstGeom prst="rect">
            <a:avLst/>
          </a:prstGeom>
        </p:spPr>
      </p:pic>
      <p:pic>
        <p:nvPicPr>
          <p:cNvPr id="14" name="Graphic 13" descr="Smart Phone" title="Icon - Presenter Phone Number">
            <a:extLst>
              <a:ext uri="{FF2B5EF4-FFF2-40B4-BE49-F238E27FC236}">
                <a16:creationId xmlns:a16="http://schemas.microsoft.com/office/drawing/2014/main" id="{E51263B5-564A-401A-810D-0896F97EF0C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11301465" y="4293572"/>
            <a:ext cx="218900" cy="218900"/>
          </a:xfrm>
          <a:prstGeom prst="rect">
            <a:avLst/>
          </a:prstGeom>
        </p:spPr>
      </p:pic>
      <p:pic>
        <p:nvPicPr>
          <p:cNvPr id="13" name="Graphic 12" descr="Envelope" title="Icon Presenter Email">
            <a:extLst>
              <a:ext uri="{FF2B5EF4-FFF2-40B4-BE49-F238E27FC236}">
                <a16:creationId xmlns:a16="http://schemas.microsoft.com/office/drawing/2014/main" id="{A24A1417-AE3F-44AE-98EB-3E6ADA1E201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bwMode="gray">
          <a:xfrm>
            <a:off x="11301465" y="4661290"/>
            <a:ext cx="218900" cy="218900"/>
          </a:xfrm>
          <a:prstGeom prst="rect">
            <a:avLst/>
          </a:prstGeom>
        </p:spPr>
      </p:pic>
      <p:pic>
        <p:nvPicPr>
          <p:cNvPr id="15" name="Graphic 14" descr="Link">
            <a:extLst>
              <a:ext uri="{FF2B5EF4-FFF2-40B4-BE49-F238E27FC236}">
                <a16:creationId xmlns:a16="http://schemas.microsoft.com/office/drawing/2014/main" id="{0161B5EF-405A-4DEA-8E00-0A6A7B71F7B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bwMode="gray">
          <a:xfrm>
            <a:off x="11284606" y="5029008"/>
            <a:ext cx="244786" cy="244786"/>
          </a:xfrm>
          <a:prstGeom prst="rect">
            <a:avLst/>
          </a:prstGeom>
        </p:spPr>
      </p:pic>
      <p:sp>
        <p:nvSpPr>
          <p:cNvPr id="19" name="Slide Number Placeholder 18">
            <a:extLst>
              <a:ext uri="{FF2B5EF4-FFF2-40B4-BE49-F238E27FC236}">
                <a16:creationId xmlns:a16="http://schemas.microsoft.com/office/drawing/2014/main" id="{719DF40F-7D18-4AEB-B04C-9870555D297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10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13318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C1841A-2DA4-7B15-EF63-7B1F43F87223}"/>
              </a:ext>
            </a:extLst>
          </p:cNvPr>
          <p:cNvSpPr>
            <a:spLocks noGrp="1"/>
          </p:cNvSpPr>
          <p:nvPr>
            <p:ph type="title"/>
          </p:nvPr>
        </p:nvSpPr>
        <p:spPr>
          <a:xfrm>
            <a:off x="838200" y="93409"/>
            <a:ext cx="10515600" cy="1325563"/>
          </a:xfrm>
        </p:spPr>
        <p:txBody>
          <a:bodyPr>
            <a:normAutofit/>
          </a:bodyPr>
          <a:lstStyle/>
          <a:p>
            <a:pPr algn="ctr"/>
            <a:r>
              <a:rPr lang="en-US" sz="7200" dirty="0">
                <a:latin typeface="Aldhabi" panose="01000000000000000000" pitchFamily="2" charset="-78"/>
                <a:cs typeface="Aldhabi" panose="01000000000000000000" pitchFamily="2" charset="-78"/>
              </a:rPr>
              <a:t>What do I </a:t>
            </a:r>
            <a:r>
              <a:rPr lang="en-US" sz="7200" i="1" dirty="0">
                <a:latin typeface="Aldhabi" panose="01000000000000000000" pitchFamily="2" charset="-78"/>
                <a:cs typeface="Aldhabi" panose="01000000000000000000" pitchFamily="2" charset="-78"/>
              </a:rPr>
              <a:t>really</a:t>
            </a:r>
            <a:r>
              <a:rPr lang="en-US" sz="7200" dirty="0">
                <a:latin typeface="Aldhabi" panose="01000000000000000000" pitchFamily="2" charset="-78"/>
                <a:cs typeface="Aldhabi" panose="01000000000000000000" pitchFamily="2" charset="-78"/>
              </a:rPr>
              <a:t> need for this situation?</a:t>
            </a:r>
          </a:p>
        </p:txBody>
      </p:sp>
      <p:sp>
        <p:nvSpPr>
          <p:cNvPr id="5" name="Text Placeholder 4">
            <a:extLst>
              <a:ext uri="{FF2B5EF4-FFF2-40B4-BE49-F238E27FC236}">
                <a16:creationId xmlns:a16="http://schemas.microsoft.com/office/drawing/2014/main" id="{31618BC7-2592-9772-6C83-0BDDBC2F5C80}"/>
              </a:ext>
            </a:extLst>
          </p:cNvPr>
          <p:cNvSpPr>
            <a:spLocks noGrp="1"/>
          </p:cNvSpPr>
          <p:nvPr>
            <p:ph type="body" idx="1"/>
          </p:nvPr>
        </p:nvSpPr>
        <p:spPr>
          <a:xfrm>
            <a:off x="1412111" y="1269207"/>
            <a:ext cx="4479446" cy="823912"/>
          </a:xfrm>
        </p:spPr>
        <p:txBody>
          <a:bodyPr>
            <a:normAutofit/>
          </a:bodyPr>
          <a:lstStyle/>
          <a:p>
            <a:r>
              <a:rPr lang="en-US" sz="2800" dirty="0"/>
              <a:t>Wellness Consultation </a:t>
            </a:r>
          </a:p>
        </p:txBody>
      </p:sp>
      <p:sp>
        <p:nvSpPr>
          <p:cNvPr id="6" name="Content Placeholder 5">
            <a:extLst>
              <a:ext uri="{FF2B5EF4-FFF2-40B4-BE49-F238E27FC236}">
                <a16:creationId xmlns:a16="http://schemas.microsoft.com/office/drawing/2014/main" id="{A50AA451-7C8E-1966-1445-48D374933AFC}"/>
              </a:ext>
            </a:extLst>
          </p:cNvPr>
          <p:cNvSpPr>
            <a:spLocks noGrp="1"/>
          </p:cNvSpPr>
          <p:nvPr>
            <p:ph sz="half" idx="2"/>
          </p:nvPr>
        </p:nvSpPr>
        <p:spPr>
          <a:xfrm>
            <a:off x="733769" y="2594769"/>
            <a:ext cx="5157787" cy="4060673"/>
          </a:xfrm>
        </p:spPr>
        <p:txBody>
          <a:bodyPr>
            <a:normAutofit fontScale="55000" lnSpcReduction="20000"/>
          </a:bodyPr>
          <a:lstStyle/>
          <a:p>
            <a:r>
              <a:rPr lang="en-US" b="1" dirty="0"/>
              <a:t>Confidential meeting with MHP</a:t>
            </a:r>
            <a:r>
              <a:rPr lang="en-US" dirty="0"/>
              <a:t>: I will receive no report or information, just a bill for the service as proof of attendance</a:t>
            </a:r>
          </a:p>
          <a:p>
            <a:r>
              <a:rPr lang="en-US" dirty="0"/>
              <a:t>I’m ordering this for the benefit of the employee</a:t>
            </a:r>
          </a:p>
          <a:p>
            <a:r>
              <a:rPr lang="en-US" dirty="0"/>
              <a:t>I have minimal concern for the employee’s mental fitness for duty or safety, only for his/her general wellbeing</a:t>
            </a:r>
          </a:p>
          <a:p>
            <a:r>
              <a:rPr lang="en-US" dirty="0"/>
              <a:t>I want my employee to get connected to care if he/she needs it</a:t>
            </a:r>
          </a:p>
          <a:p>
            <a:r>
              <a:rPr lang="en-US" dirty="0"/>
              <a:t>I want my employee to be able to talk about what happened/what’s going on and not worry about it getting back to me or anyone else</a:t>
            </a:r>
          </a:p>
          <a:p>
            <a:r>
              <a:rPr lang="en-US" dirty="0"/>
              <a:t>The City/Town/Department will pay for this service as a sign of support and validation that it is good to ask for help</a:t>
            </a:r>
          </a:p>
          <a:p>
            <a:r>
              <a:rPr lang="en-US" dirty="0"/>
              <a:t>I can mandate/order/require attendance so there is no stigma associated with needing it. </a:t>
            </a:r>
          </a:p>
        </p:txBody>
      </p:sp>
      <p:sp>
        <p:nvSpPr>
          <p:cNvPr id="7" name="Text Placeholder 6">
            <a:extLst>
              <a:ext uri="{FF2B5EF4-FFF2-40B4-BE49-F238E27FC236}">
                <a16:creationId xmlns:a16="http://schemas.microsoft.com/office/drawing/2014/main" id="{F04B233D-6310-648D-8807-3A02D4790CE4}"/>
              </a:ext>
            </a:extLst>
          </p:cNvPr>
          <p:cNvSpPr>
            <a:spLocks noGrp="1"/>
          </p:cNvSpPr>
          <p:nvPr>
            <p:ph type="body" sz="quarter" idx="3"/>
          </p:nvPr>
        </p:nvSpPr>
        <p:spPr>
          <a:xfrm>
            <a:off x="6031878" y="1269207"/>
            <a:ext cx="5321922" cy="823912"/>
          </a:xfrm>
        </p:spPr>
        <p:txBody>
          <a:bodyPr>
            <a:normAutofit/>
          </a:bodyPr>
          <a:lstStyle/>
          <a:p>
            <a:r>
              <a:rPr lang="en-US" dirty="0"/>
              <a:t> </a:t>
            </a:r>
            <a:r>
              <a:rPr lang="en-US" sz="2800" dirty="0"/>
              <a:t>Fitness for Duty Evaluation (FFDE)</a:t>
            </a:r>
            <a:endParaRPr lang="en-US" dirty="0"/>
          </a:p>
        </p:txBody>
      </p:sp>
      <p:sp>
        <p:nvSpPr>
          <p:cNvPr id="8" name="Content Placeholder 7">
            <a:extLst>
              <a:ext uri="{FF2B5EF4-FFF2-40B4-BE49-F238E27FC236}">
                <a16:creationId xmlns:a16="http://schemas.microsoft.com/office/drawing/2014/main" id="{8DD5219D-CA40-0585-91AE-22C96D532F28}"/>
              </a:ext>
            </a:extLst>
          </p:cNvPr>
          <p:cNvSpPr>
            <a:spLocks noGrp="1"/>
          </p:cNvSpPr>
          <p:nvPr>
            <p:ph sz="quarter" idx="4"/>
          </p:nvPr>
        </p:nvSpPr>
        <p:spPr>
          <a:xfrm>
            <a:off x="6096000" y="2594769"/>
            <a:ext cx="5183188" cy="4020504"/>
          </a:xfrm>
        </p:spPr>
        <p:txBody>
          <a:bodyPr>
            <a:normAutofit fontScale="55000" lnSpcReduction="20000"/>
          </a:bodyPr>
          <a:lstStyle/>
          <a:p>
            <a:r>
              <a:rPr lang="en-US" b="1" dirty="0"/>
              <a:t>Psychological Evaluation</a:t>
            </a:r>
            <a:r>
              <a:rPr lang="en-US" dirty="0"/>
              <a:t>: I will receive a report with information relevant to the employee’s fitness for duty and/or recommendations for next steps</a:t>
            </a:r>
          </a:p>
          <a:p>
            <a:r>
              <a:rPr lang="en-US" dirty="0"/>
              <a:t>I’m ordering this to protect the department, the employee, his/her coworkers, and the public from any negative outcomes of this employee’s demonstrated difficulties. </a:t>
            </a:r>
          </a:p>
          <a:p>
            <a:r>
              <a:rPr lang="en-US" dirty="0"/>
              <a:t>I have documented cause to believe that the employee may be struggling with a MH issue that is impacting their fitness for duty (</a:t>
            </a:r>
            <a:r>
              <a:rPr lang="en-US" u="sng" dirty="0"/>
              <a:t>an OIS is not reason enough</a:t>
            </a:r>
            <a:r>
              <a:rPr lang="en-US" dirty="0"/>
              <a:t>!)</a:t>
            </a:r>
          </a:p>
          <a:p>
            <a:r>
              <a:rPr lang="en-US" dirty="0"/>
              <a:t>I am so concerned about this employee’s fitness that I have relieved him/her of duty pending the results of this evaluation. </a:t>
            </a:r>
          </a:p>
          <a:p>
            <a:r>
              <a:rPr lang="en-US" dirty="0"/>
              <a:t>The employee has been out on leave for MH issues and says he/she is ready to return to duty, I need to make sure that treatment (or time) has indeed helped this employee regain his/her mental fitness before allowing them back on the job.</a:t>
            </a:r>
          </a:p>
          <a:p>
            <a:r>
              <a:rPr lang="en-US" dirty="0"/>
              <a:t>The City/Town/Department is prepared to pay for this service because ensuring the mental fitness of our employees is of the utmost priority. </a:t>
            </a:r>
          </a:p>
        </p:txBody>
      </p:sp>
      <p:sp>
        <p:nvSpPr>
          <p:cNvPr id="2" name="TextBox 1">
            <a:extLst>
              <a:ext uri="{FF2B5EF4-FFF2-40B4-BE49-F238E27FC236}">
                <a16:creationId xmlns:a16="http://schemas.microsoft.com/office/drawing/2014/main" id="{98F75DF4-0AB2-AC09-6399-CEAA94132A7E}"/>
              </a:ext>
            </a:extLst>
          </p:cNvPr>
          <p:cNvSpPr txBox="1"/>
          <p:nvPr/>
        </p:nvSpPr>
        <p:spPr>
          <a:xfrm>
            <a:off x="5301459" y="1568738"/>
            <a:ext cx="6221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Vs</a:t>
            </a:r>
          </a:p>
        </p:txBody>
      </p:sp>
    </p:spTree>
    <p:extLst>
      <p:ext uri="{BB962C8B-B14F-4D97-AF65-F5344CB8AC3E}">
        <p14:creationId xmlns:p14="http://schemas.microsoft.com/office/powerpoint/2010/main" val="2415539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6904D1-1AC9-8309-23DD-C10CD5CF003D}"/>
              </a:ext>
            </a:extLst>
          </p:cNvPr>
          <p:cNvSpPr>
            <a:spLocks noGrp="1"/>
          </p:cNvSpPr>
          <p:nvPr>
            <p:ph type="title"/>
          </p:nvPr>
        </p:nvSpPr>
        <p:spPr>
          <a:xfrm>
            <a:off x="839788" y="451413"/>
            <a:ext cx="10515600" cy="1145893"/>
          </a:xfrm>
        </p:spPr>
        <p:txBody>
          <a:bodyPr>
            <a:noAutofit/>
          </a:bodyPr>
          <a:lstStyle/>
          <a:p>
            <a:r>
              <a:rPr lang="en-US" sz="7200" dirty="0">
                <a:latin typeface="Aldhabi" panose="01000000000000000000" pitchFamily="2" charset="-78"/>
                <a:cs typeface="Aldhabi" panose="01000000000000000000" pitchFamily="2" charset="-78"/>
              </a:rPr>
              <a:t>Wellness Consultation:</a:t>
            </a:r>
            <a:br>
              <a:rPr lang="en-US" sz="7200" dirty="0">
                <a:latin typeface="Aldhabi" panose="01000000000000000000" pitchFamily="2" charset="-78"/>
                <a:cs typeface="Aldhabi" panose="01000000000000000000" pitchFamily="2" charset="-78"/>
              </a:rPr>
            </a:br>
            <a:endParaRPr lang="en-US" sz="7200" dirty="0">
              <a:latin typeface="Aldhabi" panose="01000000000000000000" pitchFamily="2" charset="-78"/>
              <a:cs typeface="Aldhabi" panose="01000000000000000000" pitchFamily="2" charset="-78"/>
            </a:endParaRPr>
          </a:p>
        </p:txBody>
      </p:sp>
      <p:sp>
        <p:nvSpPr>
          <p:cNvPr id="3" name="Text Placeholder 2">
            <a:extLst>
              <a:ext uri="{FF2B5EF4-FFF2-40B4-BE49-F238E27FC236}">
                <a16:creationId xmlns:a16="http://schemas.microsoft.com/office/drawing/2014/main" id="{A4B5D8D3-B34E-4497-A5E6-8AE2FB02B022}"/>
              </a:ext>
            </a:extLst>
          </p:cNvPr>
          <p:cNvSpPr>
            <a:spLocks noGrp="1"/>
          </p:cNvSpPr>
          <p:nvPr>
            <p:ph type="body" idx="1"/>
          </p:nvPr>
        </p:nvSpPr>
        <p:spPr>
          <a:xfrm>
            <a:off x="862014" y="1218538"/>
            <a:ext cx="5157787" cy="823912"/>
          </a:xfrm>
        </p:spPr>
        <p:txBody>
          <a:bodyPr>
            <a:normAutofit/>
          </a:bodyPr>
          <a:lstStyle/>
          <a:p>
            <a:r>
              <a:rPr lang="en-US" sz="4000" dirty="0"/>
              <a:t>What to know:</a:t>
            </a:r>
          </a:p>
        </p:txBody>
      </p:sp>
      <p:sp>
        <p:nvSpPr>
          <p:cNvPr id="4" name="Content Placeholder 3">
            <a:extLst>
              <a:ext uri="{FF2B5EF4-FFF2-40B4-BE49-F238E27FC236}">
                <a16:creationId xmlns:a16="http://schemas.microsoft.com/office/drawing/2014/main" id="{736F03E0-5FAB-D038-AB28-BB6AE82F1D6D}"/>
              </a:ext>
            </a:extLst>
          </p:cNvPr>
          <p:cNvSpPr>
            <a:spLocks noGrp="1"/>
          </p:cNvSpPr>
          <p:nvPr>
            <p:ph sz="half" idx="2"/>
          </p:nvPr>
        </p:nvSpPr>
        <p:spPr>
          <a:xfrm>
            <a:off x="839788" y="2141316"/>
            <a:ext cx="5157787" cy="4048347"/>
          </a:xfrm>
        </p:spPr>
        <p:txBody>
          <a:bodyPr>
            <a:normAutofit fontScale="55000" lnSpcReduction="20000"/>
          </a:bodyPr>
          <a:lstStyle/>
          <a:p>
            <a:r>
              <a:rPr lang="en-US" sz="2900" dirty="0"/>
              <a:t>Typically, the department schedules the appt for the employee </a:t>
            </a:r>
          </a:p>
          <a:p>
            <a:r>
              <a:rPr lang="en-US" sz="2900" dirty="0"/>
              <a:t>The department will agree to the confidentiality terms and the fee ahead of the appt, in writing</a:t>
            </a:r>
          </a:p>
          <a:p>
            <a:r>
              <a:rPr lang="en-US" sz="2900" dirty="0"/>
              <a:t>The employee will sign a consent form upon arrival to appt that explicitly explains the confidential nature of the consultation</a:t>
            </a:r>
          </a:p>
          <a:p>
            <a:r>
              <a:rPr lang="en-US" sz="2900" dirty="0"/>
              <a:t>The employee can use the time with the MHP as they see fit</a:t>
            </a:r>
          </a:p>
          <a:p>
            <a:r>
              <a:rPr lang="en-US" sz="2900" dirty="0"/>
              <a:t>The provider will send you a bill after the appt</a:t>
            </a:r>
          </a:p>
          <a:p>
            <a:r>
              <a:rPr lang="en-US" sz="2900" dirty="0"/>
              <a:t>A consult can be requested at anytime for any reason </a:t>
            </a:r>
          </a:p>
          <a:p>
            <a:r>
              <a:rPr lang="en-US" sz="2900" dirty="0"/>
              <a:t>A consult an be conducted by any culturally competent MH clinician</a:t>
            </a:r>
          </a:p>
          <a:p>
            <a:r>
              <a:rPr lang="en-US" sz="2900" dirty="0"/>
              <a:t>Inexpensive option to support employees </a:t>
            </a:r>
          </a:p>
          <a:p>
            <a:r>
              <a:rPr lang="en-US" sz="2900" dirty="0"/>
              <a:t>Dept/Town/City pays for the service</a:t>
            </a:r>
          </a:p>
          <a:p>
            <a:r>
              <a:rPr lang="en-US" sz="2900" dirty="0"/>
              <a:t>No documentation is maintained </a:t>
            </a:r>
          </a:p>
          <a:p>
            <a:endParaRPr lang="en-US" dirty="0"/>
          </a:p>
          <a:p>
            <a:pPr marL="0" indent="0">
              <a:buNone/>
            </a:pPr>
            <a:endParaRPr lang="en-US" dirty="0"/>
          </a:p>
        </p:txBody>
      </p:sp>
      <p:sp>
        <p:nvSpPr>
          <p:cNvPr id="6" name="Text Placeholder 5">
            <a:extLst>
              <a:ext uri="{FF2B5EF4-FFF2-40B4-BE49-F238E27FC236}">
                <a16:creationId xmlns:a16="http://schemas.microsoft.com/office/drawing/2014/main" id="{3AF61301-0C9E-2F26-C05C-B4D0CBF5B719}"/>
              </a:ext>
            </a:extLst>
          </p:cNvPr>
          <p:cNvSpPr>
            <a:spLocks noGrp="1"/>
          </p:cNvSpPr>
          <p:nvPr>
            <p:ph type="body" sz="quarter" idx="3"/>
          </p:nvPr>
        </p:nvSpPr>
        <p:spPr>
          <a:xfrm>
            <a:off x="6194426" y="1185350"/>
            <a:ext cx="5183188" cy="823912"/>
          </a:xfrm>
        </p:spPr>
        <p:txBody>
          <a:bodyPr>
            <a:normAutofit/>
          </a:bodyPr>
          <a:lstStyle/>
          <a:p>
            <a:r>
              <a:rPr lang="en-US" sz="4000" dirty="0"/>
              <a:t>How to use it:</a:t>
            </a:r>
          </a:p>
        </p:txBody>
      </p:sp>
      <p:sp>
        <p:nvSpPr>
          <p:cNvPr id="7" name="Content Placeholder 6">
            <a:extLst>
              <a:ext uri="{FF2B5EF4-FFF2-40B4-BE49-F238E27FC236}">
                <a16:creationId xmlns:a16="http://schemas.microsoft.com/office/drawing/2014/main" id="{79CBD8D0-16D1-0A19-89A5-733DDB57C43F}"/>
              </a:ext>
            </a:extLst>
          </p:cNvPr>
          <p:cNvSpPr>
            <a:spLocks noGrp="1"/>
          </p:cNvSpPr>
          <p:nvPr>
            <p:ph sz="quarter" idx="4"/>
          </p:nvPr>
        </p:nvSpPr>
        <p:spPr>
          <a:xfrm>
            <a:off x="6169024" y="2141316"/>
            <a:ext cx="5183188" cy="3684588"/>
          </a:xfrm>
        </p:spPr>
        <p:txBody>
          <a:bodyPr>
            <a:normAutofit fontScale="55000" lnSpcReduction="20000"/>
          </a:bodyPr>
          <a:lstStyle/>
          <a:p>
            <a:r>
              <a:rPr lang="en-US" sz="2900" dirty="0"/>
              <a:t>After a particularly bad call </a:t>
            </a:r>
          </a:p>
          <a:p>
            <a:r>
              <a:rPr lang="en-US" sz="2900" dirty="0"/>
              <a:t>Immediately following an OIS (one-on-one debrief) for the benefit of the employee</a:t>
            </a:r>
          </a:p>
          <a:p>
            <a:r>
              <a:rPr lang="en-US" sz="2900" dirty="0"/>
              <a:t>Prior to returning to duty after an OIS (as a       for the employer)</a:t>
            </a:r>
          </a:p>
          <a:p>
            <a:r>
              <a:rPr lang="en-US" sz="2900" dirty="0"/>
              <a:t>Annually </a:t>
            </a:r>
          </a:p>
          <a:p>
            <a:r>
              <a:rPr lang="en-US" sz="2900" dirty="0"/>
              <a:t>For special teams and task forces as a means for MH maintenance (ICAC, SWAT, Accident Reconstruction, </a:t>
            </a:r>
            <a:r>
              <a:rPr lang="en-US" sz="2900" dirty="0" err="1"/>
              <a:t>etc</a:t>
            </a:r>
            <a:r>
              <a:rPr lang="en-US" sz="2900" dirty="0"/>
              <a:t>)</a:t>
            </a:r>
          </a:p>
          <a:p>
            <a:r>
              <a:rPr lang="en-US" sz="2900" dirty="0"/>
              <a:t>Observed disconcerting behaviors that do not rise to safety or fitness concerns</a:t>
            </a:r>
          </a:p>
          <a:p>
            <a:r>
              <a:rPr lang="en-US" sz="2900" dirty="0"/>
              <a:t>After an extended absence from job (military deployment, bereavement, injury, etc.)</a:t>
            </a:r>
          </a:p>
          <a:p>
            <a:endParaRPr lang="en-US" dirty="0"/>
          </a:p>
        </p:txBody>
      </p:sp>
      <p:pic>
        <p:nvPicPr>
          <p:cNvPr id="9" name="Graphic 8" descr="Checkbox Checked with solid fill">
            <a:extLst>
              <a:ext uri="{FF2B5EF4-FFF2-40B4-BE49-F238E27FC236}">
                <a16:creationId xmlns:a16="http://schemas.microsoft.com/office/drawing/2014/main" id="{8E179D0F-D465-B57C-F947-D7D7944A9E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02456" y="2844478"/>
            <a:ext cx="350134" cy="350134"/>
          </a:xfrm>
          <a:prstGeom prst="rect">
            <a:avLst/>
          </a:prstGeom>
        </p:spPr>
      </p:pic>
    </p:spTree>
    <p:extLst>
      <p:ext uri="{BB962C8B-B14F-4D97-AF65-F5344CB8AC3E}">
        <p14:creationId xmlns:p14="http://schemas.microsoft.com/office/powerpoint/2010/main" val="857964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E895-F528-2FAD-7AEE-E8758543FD82}"/>
              </a:ext>
            </a:extLst>
          </p:cNvPr>
          <p:cNvSpPr>
            <a:spLocks noGrp="1"/>
          </p:cNvSpPr>
          <p:nvPr>
            <p:ph type="title"/>
          </p:nvPr>
        </p:nvSpPr>
        <p:spPr>
          <a:xfrm>
            <a:off x="839788" y="208344"/>
            <a:ext cx="10515600" cy="1099596"/>
          </a:xfrm>
        </p:spPr>
        <p:txBody>
          <a:bodyPr>
            <a:normAutofit/>
          </a:bodyPr>
          <a:lstStyle/>
          <a:p>
            <a:r>
              <a:rPr lang="en-US" sz="7200" dirty="0">
                <a:latin typeface="Aldhabi" panose="01000000000000000000" pitchFamily="2" charset="-78"/>
                <a:cs typeface="Aldhabi" panose="01000000000000000000" pitchFamily="2" charset="-78"/>
              </a:rPr>
              <a:t>Fitness for Duty Evaluation (FFDE): </a:t>
            </a:r>
          </a:p>
        </p:txBody>
      </p:sp>
      <p:sp>
        <p:nvSpPr>
          <p:cNvPr id="3" name="Text Placeholder 2">
            <a:extLst>
              <a:ext uri="{FF2B5EF4-FFF2-40B4-BE49-F238E27FC236}">
                <a16:creationId xmlns:a16="http://schemas.microsoft.com/office/drawing/2014/main" id="{DFD2A220-9D4E-8D95-2941-DAD750004933}"/>
              </a:ext>
            </a:extLst>
          </p:cNvPr>
          <p:cNvSpPr>
            <a:spLocks noGrp="1"/>
          </p:cNvSpPr>
          <p:nvPr>
            <p:ph type="body" idx="1"/>
          </p:nvPr>
        </p:nvSpPr>
        <p:spPr>
          <a:xfrm>
            <a:off x="876332" y="1157595"/>
            <a:ext cx="5157787" cy="823912"/>
          </a:xfrm>
        </p:spPr>
        <p:txBody>
          <a:bodyPr>
            <a:normAutofit/>
          </a:bodyPr>
          <a:lstStyle/>
          <a:p>
            <a:r>
              <a:rPr lang="en-US" sz="4000" dirty="0"/>
              <a:t>What to know:</a:t>
            </a:r>
          </a:p>
        </p:txBody>
      </p:sp>
      <p:sp>
        <p:nvSpPr>
          <p:cNvPr id="4" name="Content Placeholder 3">
            <a:extLst>
              <a:ext uri="{FF2B5EF4-FFF2-40B4-BE49-F238E27FC236}">
                <a16:creationId xmlns:a16="http://schemas.microsoft.com/office/drawing/2014/main" id="{66333CE3-6C82-06BE-3AFE-CDAFC849DC28}"/>
              </a:ext>
            </a:extLst>
          </p:cNvPr>
          <p:cNvSpPr>
            <a:spLocks noGrp="1"/>
          </p:cNvSpPr>
          <p:nvPr>
            <p:ph sz="half" idx="2"/>
          </p:nvPr>
        </p:nvSpPr>
        <p:spPr>
          <a:xfrm>
            <a:off x="836611" y="2018339"/>
            <a:ext cx="5157787" cy="4478137"/>
          </a:xfrm>
        </p:spPr>
        <p:txBody>
          <a:bodyPr>
            <a:normAutofit fontScale="47500" lnSpcReduction="20000"/>
          </a:bodyPr>
          <a:lstStyle/>
          <a:p>
            <a:r>
              <a:rPr lang="en-US" sz="2800" dirty="0"/>
              <a:t>Expect several weeks lead time to get an appointment </a:t>
            </a:r>
          </a:p>
          <a:p>
            <a:r>
              <a:rPr lang="en-US" sz="2800" dirty="0"/>
              <a:t>The appt will last from 3-5 hours</a:t>
            </a:r>
          </a:p>
          <a:p>
            <a:r>
              <a:rPr lang="en-US" sz="2800" dirty="0"/>
              <a:t>You will provide to the psychologist ahead of the appt: documentation of the concerns, a referral question, and the employee’s job description (at minimum)</a:t>
            </a:r>
          </a:p>
          <a:p>
            <a:r>
              <a:rPr lang="en-US" sz="2800" dirty="0"/>
              <a:t>You will receive a report that contains information about the employee that is relevant to their fitness to do the job as described. This may or may not include a diagnosis. </a:t>
            </a:r>
          </a:p>
          <a:p>
            <a:r>
              <a:rPr lang="en-US" sz="2800" dirty="0"/>
              <a:t>You will not get any information about the employee’s fitness ahead of the report. </a:t>
            </a:r>
          </a:p>
          <a:p>
            <a:r>
              <a:rPr lang="en-US" sz="2800" dirty="0"/>
              <a:t>The psychologist does not typically share or discuss results with the employee. </a:t>
            </a:r>
          </a:p>
          <a:p>
            <a:r>
              <a:rPr lang="en-US" sz="2800" dirty="0"/>
              <a:t>Recommendations and results are accepted or rejected at your discretion.</a:t>
            </a:r>
          </a:p>
          <a:p>
            <a:r>
              <a:rPr lang="en-US" sz="2800" dirty="0"/>
              <a:t>The report should be written in clear language, no psycho-babble, no “T- scores” or “standard deviations”.</a:t>
            </a:r>
          </a:p>
          <a:p>
            <a:r>
              <a:rPr lang="en-US" sz="2800" dirty="0"/>
              <a:t>Report </a:t>
            </a:r>
            <a:r>
              <a:rPr lang="en-US" sz="2800" u="sng" dirty="0"/>
              <a:t>must</a:t>
            </a:r>
            <a:r>
              <a:rPr lang="en-US" sz="2800" dirty="0"/>
              <a:t> be protected as PHI (medical records)-not in personnel file</a:t>
            </a:r>
          </a:p>
          <a:p>
            <a:r>
              <a:rPr lang="en-US" sz="2700" dirty="0"/>
              <a:t>Must be completed by a licensed psychologist</a:t>
            </a:r>
          </a:p>
          <a:p>
            <a:r>
              <a:rPr lang="en-US" sz="2700" dirty="0"/>
              <a:t>FFDEs are expensive and invasive with potential legal ramifications </a:t>
            </a:r>
          </a:p>
          <a:p>
            <a:r>
              <a:rPr lang="en-US" sz="2700" dirty="0"/>
              <a:t>Dept/Town/City pays for the service</a:t>
            </a:r>
          </a:p>
          <a:p>
            <a:endParaRPr lang="en-US" dirty="0"/>
          </a:p>
        </p:txBody>
      </p:sp>
      <p:sp>
        <p:nvSpPr>
          <p:cNvPr id="5" name="Text Placeholder 4">
            <a:extLst>
              <a:ext uri="{FF2B5EF4-FFF2-40B4-BE49-F238E27FC236}">
                <a16:creationId xmlns:a16="http://schemas.microsoft.com/office/drawing/2014/main" id="{3444629F-1824-9239-8106-117C224EEA05}"/>
              </a:ext>
            </a:extLst>
          </p:cNvPr>
          <p:cNvSpPr>
            <a:spLocks noGrp="1"/>
          </p:cNvSpPr>
          <p:nvPr>
            <p:ph type="body" sz="quarter" idx="3"/>
          </p:nvPr>
        </p:nvSpPr>
        <p:spPr>
          <a:xfrm>
            <a:off x="6034119" y="3900350"/>
            <a:ext cx="5183188" cy="823912"/>
          </a:xfrm>
        </p:spPr>
        <p:txBody>
          <a:bodyPr>
            <a:normAutofit/>
          </a:bodyPr>
          <a:lstStyle/>
          <a:p>
            <a:r>
              <a:rPr lang="en-US" sz="4000" dirty="0"/>
              <a:t> </a:t>
            </a:r>
            <a:r>
              <a:rPr lang="en-US" sz="4300" dirty="0"/>
              <a:t>How to use it:</a:t>
            </a:r>
          </a:p>
        </p:txBody>
      </p:sp>
      <p:sp>
        <p:nvSpPr>
          <p:cNvPr id="16" name="Content Placeholder 15">
            <a:extLst>
              <a:ext uri="{FF2B5EF4-FFF2-40B4-BE49-F238E27FC236}">
                <a16:creationId xmlns:a16="http://schemas.microsoft.com/office/drawing/2014/main" id="{279A7F29-8CF9-7207-8358-F557A21442D9}"/>
              </a:ext>
            </a:extLst>
          </p:cNvPr>
          <p:cNvSpPr>
            <a:spLocks noGrp="1"/>
          </p:cNvSpPr>
          <p:nvPr>
            <p:ph sz="quarter" idx="4"/>
          </p:nvPr>
        </p:nvSpPr>
        <p:spPr>
          <a:xfrm>
            <a:off x="6197603" y="4672923"/>
            <a:ext cx="5183188" cy="1597307"/>
          </a:xfrm>
        </p:spPr>
        <p:txBody>
          <a:bodyPr>
            <a:normAutofit fontScale="47500" lnSpcReduction="20000"/>
          </a:bodyPr>
          <a:lstStyle/>
          <a:p>
            <a:r>
              <a:rPr lang="en-US" sz="2900" dirty="0"/>
              <a:t>Concerning behaviors have raised questions of fitness for the job </a:t>
            </a:r>
            <a:r>
              <a:rPr lang="en-US" sz="2700" dirty="0"/>
              <a:t>(</a:t>
            </a:r>
            <a:r>
              <a:rPr lang="en-US" sz="2700" dirty="0" err="1"/>
              <a:t>ie</a:t>
            </a:r>
            <a:r>
              <a:rPr lang="en-US" sz="2700" dirty="0"/>
              <a:t> insubordination, citizens complaints, aggression, concerns for self-harm, poor recovery from trauma, substance use, derelict of duty, </a:t>
            </a:r>
            <a:r>
              <a:rPr lang="en-US" sz="2700" dirty="0" err="1"/>
              <a:t>etc</a:t>
            </a:r>
            <a:r>
              <a:rPr lang="en-US" sz="2700" dirty="0"/>
              <a:t>)</a:t>
            </a:r>
          </a:p>
          <a:p>
            <a:r>
              <a:rPr lang="en-US" sz="2900" dirty="0"/>
              <a:t>FFDE is NOT punitive</a:t>
            </a:r>
          </a:p>
          <a:p>
            <a:r>
              <a:rPr lang="en-US" sz="2900" dirty="0"/>
              <a:t>Can provide insight and options for supporting an employee </a:t>
            </a:r>
          </a:p>
          <a:p>
            <a:r>
              <a:rPr lang="en-US" sz="2900" dirty="0"/>
              <a:t>If an employee is in need of treatment, allow them time to “get better” before ordering the FFDE </a:t>
            </a:r>
          </a:p>
          <a:p>
            <a:endParaRPr lang="en-US" dirty="0"/>
          </a:p>
          <a:p>
            <a:endParaRPr lang="en-US" dirty="0"/>
          </a:p>
        </p:txBody>
      </p:sp>
      <p:sp>
        <p:nvSpPr>
          <p:cNvPr id="6" name="TextBox 5">
            <a:extLst>
              <a:ext uri="{FF2B5EF4-FFF2-40B4-BE49-F238E27FC236}">
                <a16:creationId xmlns:a16="http://schemas.microsoft.com/office/drawing/2014/main" id="{68233144-2050-53F5-5121-3C8AC152BB35}"/>
              </a:ext>
            </a:extLst>
          </p:cNvPr>
          <p:cNvSpPr txBox="1"/>
          <p:nvPr/>
        </p:nvSpPr>
        <p:spPr>
          <a:xfrm rot="10800000" flipV="1">
            <a:off x="6197603" y="1831161"/>
            <a:ext cx="4856220" cy="236988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You are not required to provide a copy of the report to the employee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The report may be used in future WC claims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Have a psychologist you trust that performs your FFDEs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Just because someone is found to have no psychological/behavioral impairment and thus “passed” the exam, does not necessarily mean they are a good employee</a:t>
            </a:r>
          </a:p>
          <a:p>
            <a:pPr marL="2571750" marR="0" lvl="5"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531294E-CA81-CD6B-CF27-31526400F885}"/>
              </a:ext>
            </a:extLst>
          </p:cNvPr>
          <p:cNvSpPr txBox="1"/>
          <p:nvPr/>
        </p:nvSpPr>
        <p:spPr>
          <a:xfrm>
            <a:off x="3934104" y="6372780"/>
            <a:ext cx="73579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Hot Tip: Really good PEPEs are </a:t>
            </a:r>
            <a:r>
              <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rPr>
              <a:t>1/3rd</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the price of a FFDE!! Prevention Works!</a:t>
            </a:r>
          </a:p>
        </p:txBody>
      </p:sp>
      <p:pic>
        <p:nvPicPr>
          <p:cNvPr id="10" name="Graphic 9" descr="Fire with solid fill">
            <a:extLst>
              <a:ext uri="{FF2B5EF4-FFF2-40B4-BE49-F238E27FC236}">
                <a16:creationId xmlns:a16="http://schemas.microsoft.com/office/drawing/2014/main" id="{0E71C541-39FE-1BE4-7C93-53C0B51F0A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59529" y="6335948"/>
            <a:ext cx="369332" cy="369332"/>
          </a:xfrm>
          <a:prstGeom prst="rect">
            <a:avLst/>
          </a:prstGeom>
        </p:spPr>
      </p:pic>
    </p:spTree>
    <p:extLst>
      <p:ext uri="{BB962C8B-B14F-4D97-AF65-F5344CB8AC3E}">
        <p14:creationId xmlns:p14="http://schemas.microsoft.com/office/powerpoint/2010/main" val="145632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9D22EF-011D-9FD3-482D-22A87250C092}"/>
              </a:ext>
            </a:extLst>
          </p:cNvPr>
          <p:cNvSpPr>
            <a:spLocks noGrp="1"/>
          </p:cNvSpPr>
          <p:nvPr>
            <p:ph type="title"/>
          </p:nvPr>
        </p:nvSpPr>
        <p:spPr>
          <a:xfrm>
            <a:off x="838200" y="0"/>
            <a:ext cx="10515600" cy="1325563"/>
          </a:xfrm>
        </p:spPr>
        <p:txBody>
          <a:bodyPr>
            <a:normAutofit/>
          </a:bodyPr>
          <a:lstStyle/>
          <a:p>
            <a:r>
              <a:rPr lang="en-US" sz="7200" dirty="0">
                <a:latin typeface="Aldhabi" panose="01000000000000000000" pitchFamily="2" charset="-78"/>
                <a:cs typeface="Aldhabi" panose="01000000000000000000" pitchFamily="2" charset="-78"/>
              </a:rPr>
              <a:t>Need to know: the ethics of the MHP</a:t>
            </a:r>
          </a:p>
        </p:txBody>
      </p:sp>
      <p:sp>
        <p:nvSpPr>
          <p:cNvPr id="8" name="Content Placeholder 7">
            <a:extLst>
              <a:ext uri="{FF2B5EF4-FFF2-40B4-BE49-F238E27FC236}">
                <a16:creationId xmlns:a16="http://schemas.microsoft.com/office/drawing/2014/main" id="{2EA63066-672E-F47A-D794-8E215BE0C14C}"/>
              </a:ext>
            </a:extLst>
          </p:cNvPr>
          <p:cNvSpPr>
            <a:spLocks noGrp="1"/>
          </p:cNvSpPr>
          <p:nvPr>
            <p:ph idx="1"/>
          </p:nvPr>
        </p:nvSpPr>
        <p:spPr>
          <a:xfrm>
            <a:off x="838200" y="1690688"/>
            <a:ext cx="10515600" cy="4710112"/>
          </a:xfrm>
        </p:spPr>
        <p:txBody>
          <a:bodyPr>
            <a:normAutofit lnSpcReduction="10000"/>
          </a:bodyPr>
          <a:lstStyle/>
          <a:p>
            <a:r>
              <a:rPr lang="en-US" dirty="0"/>
              <a:t>Once an MHP has done a wellness consult with your employee, he/she cannot later conduct a FFDE (or a PEPE)</a:t>
            </a:r>
          </a:p>
          <a:p>
            <a:r>
              <a:rPr lang="en-US" dirty="0"/>
              <a:t>The treating MHP cannot conduct the FFDE (or the PEPE)</a:t>
            </a:r>
          </a:p>
          <a:p>
            <a:r>
              <a:rPr lang="en-US" dirty="0"/>
              <a:t>The treating MHP </a:t>
            </a:r>
            <a:r>
              <a:rPr lang="en-US" i="1" dirty="0"/>
              <a:t>can</a:t>
            </a:r>
            <a:r>
              <a:rPr lang="en-US" dirty="0"/>
              <a:t> (with patient authorization) provide helpful documentation and opinions on fitness (sometimes in lieu of or to aide FFDE), but </a:t>
            </a:r>
            <a:r>
              <a:rPr lang="en-US" i="1" dirty="0"/>
              <a:t>often wont</a:t>
            </a:r>
            <a:r>
              <a:rPr lang="en-US" dirty="0"/>
              <a:t>.</a:t>
            </a:r>
          </a:p>
          <a:p>
            <a:r>
              <a:rPr lang="en-US" dirty="0"/>
              <a:t>Even when the department has arranged for treatment- if the employee is paying for it themselves or with insurance- the dept has no rights to any information (protected by HIPAA)- </a:t>
            </a:r>
            <a:r>
              <a:rPr lang="en-US" i="1" dirty="0"/>
              <a:t>not even the employee’s attendance</a:t>
            </a:r>
          </a:p>
          <a:p>
            <a:r>
              <a:rPr lang="en-US" dirty="0"/>
              <a:t>The </a:t>
            </a:r>
            <a:r>
              <a:rPr lang="en-US" i="1" dirty="0"/>
              <a:t>treating</a:t>
            </a:r>
            <a:r>
              <a:rPr lang="en-US" dirty="0"/>
              <a:t> MHP will always place the treatment relationship above the needs of the department</a:t>
            </a:r>
          </a:p>
        </p:txBody>
      </p:sp>
    </p:spTree>
    <p:extLst>
      <p:ext uri="{BB962C8B-B14F-4D97-AF65-F5344CB8AC3E}">
        <p14:creationId xmlns:p14="http://schemas.microsoft.com/office/powerpoint/2010/main" val="980222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10D7E-13DB-6229-CCD1-8B9B6961E954}"/>
              </a:ext>
            </a:extLst>
          </p:cNvPr>
          <p:cNvSpPr>
            <a:spLocks noGrp="1"/>
          </p:cNvSpPr>
          <p:nvPr>
            <p:ph type="title"/>
          </p:nvPr>
        </p:nvSpPr>
        <p:spPr>
          <a:xfrm>
            <a:off x="919223" y="-202034"/>
            <a:ext cx="10515600" cy="1325563"/>
          </a:xfrm>
        </p:spPr>
        <p:txBody>
          <a:bodyPr>
            <a:normAutofit/>
          </a:bodyPr>
          <a:lstStyle/>
          <a:p>
            <a:r>
              <a:rPr lang="en-US" sz="7200" dirty="0">
                <a:latin typeface="Aldhabi" panose="01000000000000000000" pitchFamily="2" charset="-78"/>
                <a:cs typeface="Aldhabi" panose="01000000000000000000" pitchFamily="2" charset="-78"/>
              </a:rPr>
              <a:t>Other factors to consider:</a:t>
            </a:r>
          </a:p>
        </p:txBody>
      </p:sp>
      <p:sp>
        <p:nvSpPr>
          <p:cNvPr id="3" name="Content Placeholder 2">
            <a:extLst>
              <a:ext uri="{FF2B5EF4-FFF2-40B4-BE49-F238E27FC236}">
                <a16:creationId xmlns:a16="http://schemas.microsoft.com/office/drawing/2014/main" id="{5A9E3DBF-7AFD-9E78-71DF-93FAD9B28A3E}"/>
              </a:ext>
            </a:extLst>
          </p:cNvPr>
          <p:cNvSpPr>
            <a:spLocks noGrp="1"/>
          </p:cNvSpPr>
          <p:nvPr>
            <p:ph idx="1"/>
          </p:nvPr>
        </p:nvSpPr>
        <p:spPr>
          <a:xfrm>
            <a:off x="838200" y="1123529"/>
            <a:ext cx="10515600" cy="5578212"/>
          </a:xfrm>
        </p:spPr>
        <p:txBody>
          <a:bodyPr>
            <a:normAutofit lnSpcReduction="10000"/>
          </a:bodyPr>
          <a:lstStyle/>
          <a:p>
            <a:r>
              <a:rPr lang="en-US" dirty="0"/>
              <a:t>When the department/town/city is paying for the service- then the dept/town/city is the “client” and is entitled to and owns the information relevant to the execution of a safe and healthy work environment (</a:t>
            </a:r>
            <a:r>
              <a:rPr lang="en-US" i="1" dirty="0"/>
              <a:t>except Wellness Consults</a:t>
            </a:r>
            <a:r>
              <a:rPr lang="en-US" dirty="0"/>
              <a:t>). The MHP’s obligation is to the dept/town/city.</a:t>
            </a:r>
          </a:p>
          <a:p>
            <a:r>
              <a:rPr lang="en-US" dirty="0"/>
              <a:t>When the employee is paying for the service (self-pay or insurance), he/she is the “client” and is protected by HIPAA to the fullest extent of the law- with customary limits to confidentiality. </a:t>
            </a:r>
          </a:p>
          <a:p>
            <a:r>
              <a:rPr lang="en-US" dirty="0"/>
              <a:t>When workers compensation is involved, the treating MHP is obligated to provide sufficient documentation to justify medical necessity for the treatment or service, which includes all treatment notes. This is well above typical disclosure requirements for payment.</a:t>
            </a:r>
          </a:p>
          <a:p>
            <a:r>
              <a:rPr lang="en-US" dirty="0"/>
              <a:t>Workers Compensation cases often leave MHPs unpaid for many months (even years) of care with no guarantee of ever being paid. </a:t>
            </a:r>
          </a:p>
          <a:p>
            <a:endParaRPr lang="en-US" dirty="0"/>
          </a:p>
        </p:txBody>
      </p:sp>
    </p:spTree>
    <p:extLst>
      <p:ext uri="{BB962C8B-B14F-4D97-AF65-F5344CB8AC3E}">
        <p14:creationId xmlns:p14="http://schemas.microsoft.com/office/powerpoint/2010/main" val="3335935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619B4-2A07-77E3-901C-8628C728E1D6}"/>
              </a:ext>
            </a:extLst>
          </p:cNvPr>
          <p:cNvSpPr>
            <a:spLocks noGrp="1"/>
          </p:cNvSpPr>
          <p:nvPr>
            <p:ph type="title"/>
          </p:nvPr>
        </p:nvSpPr>
        <p:spPr>
          <a:xfrm>
            <a:off x="532436" y="127321"/>
            <a:ext cx="10821364" cy="1076445"/>
          </a:xfrm>
        </p:spPr>
        <p:txBody>
          <a:bodyPr>
            <a:noAutofit/>
          </a:bodyPr>
          <a:lstStyle/>
          <a:p>
            <a:r>
              <a:rPr lang="en-US" sz="7200" dirty="0">
                <a:latin typeface="Aldhabi" panose="01000000000000000000" pitchFamily="2" charset="-78"/>
                <a:cs typeface="Aldhabi" panose="01000000000000000000" pitchFamily="2" charset="-78"/>
              </a:rPr>
              <a:t>MHP ethics to consider: </a:t>
            </a:r>
          </a:p>
        </p:txBody>
      </p:sp>
      <p:sp>
        <p:nvSpPr>
          <p:cNvPr id="3" name="Content Placeholder 2">
            <a:extLst>
              <a:ext uri="{FF2B5EF4-FFF2-40B4-BE49-F238E27FC236}">
                <a16:creationId xmlns:a16="http://schemas.microsoft.com/office/drawing/2014/main" id="{672F998D-06FF-2ED0-5C95-860953852011}"/>
              </a:ext>
            </a:extLst>
          </p:cNvPr>
          <p:cNvSpPr>
            <a:spLocks noGrp="1"/>
          </p:cNvSpPr>
          <p:nvPr>
            <p:ph idx="1"/>
          </p:nvPr>
        </p:nvSpPr>
        <p:spPr>
          <a:xfrm>
            <a:off x="532436" y="1226914"/>
            <a:ext cx="11296892" cy="5246506"/>
          </a:xfrm>
        </p:spPr>
        <p:txBody>
          <a:bodyPr>
            <a:normAutofit fontScale="92500" lnSpcReduction="10000"/>
          </a:bodyPr>
          <a:lstStyle/>
          <a:p>
            <a:pPr marL="0" indent="0" algn="ctr">
              <a:buNone/>
            </a:pPr>
            <a:r>
              <a:rPr lang="en-US" dirty="0"/>
              <a:t>MHPs should be careful not to take a hard line against communicating with employers. Consider the information being requested and how you might meet the need without violating patient trust. Discuss with the patient exactly what will be communicated to their employer and be explicit in Informed Consent and Authorization to Release:</a:t>
            </a:r>
          </a:p>
          <a:p>
            <a:pPr marL="0" indent="0">
              <a:buNone/>
            </a:pPr>
            <a:endParaRPr lang="en-US" sz="1100" dirty="0"/>
          </a:p>
          <a:p>
            <a:pPr lvl="2"/>
            <a:r>
              <a:rPr lang="en-US" dirty="0"/>
              <a:t>Would your willingness to share that the patient has consistently attended appointments and has made progress toward treatment goals save the patient from a highly invasive FFDE? </a:t>
            </a:r>
          </a:p>
          <a:p>
            <a:pPr lvl="2"/>
            <a:endParaRPr lang="en-US" dirty="0"/>
          </a:p>
          <a:p>
            <a:pPr lvl="2"/>
            <a:r>
              <a:rPr lang="en-US" dirty="0"/>
              <a:t>Would your willingness to share diagnostic information and symptom manifestation aide in the patient being authorized to take needed leave from the job? Thus, allowing him/her improved healing time and space?</a:t>
            </a:r>
          </a:p>
          <a:p>
            <a:pPr lvl="2"/>
            <a:endParaRPr lang="en-US" dirty="0"/>
          </a:p>
          <a:p>
            <a:pPr lvl="2"/>
            <a:r>
              <a:rPr lang="en-US" dirty="0"/>
              <a:t>When in doubt, seek consultation with colleagues</a:t>
            </a:r>
          </a:p>
          <a:p>
            <a:pPr marL="914400" lvl="2" indent="0">
              <a:buNone/>
            </a:pPr>
            <a:endParaRPr lang="en-US" dirty="0"/>
          </a:p>
          <a:p>
            <a:pPr marL="914400" lvl="2" indent="0">
              <a:buNone/>
            </a:pPr>
            <a:r>
              <a:rPr lang="en-US" dirty="0"/>
              <a:t> </a:t>
            </a:r>
            <a:r>
              <a:rPr lang="en-US" sz="3500" b="1" dirty="0"/>
              <a:t>Often departments don’t want details, they want data</a:t>
            </a:r>
          </a:p>
        </p:txBody>
      </p:sp>
    </p:spTree>
    <p:extLst>
      <p:ext uri="{BB962C8B-B14F-4D97-AF65-F5344CB8AC3E}">
        <p14:creationId xmlns:p14="http://schemas.microsoft.com/office/powerpoint/2010/main" val="1501593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49EC8D5-38A8-3729-7DEE-E6D252709475}"/>
              </a:ext>
            </a:extLst>
          </p:cNvPr>
          <p:cNvSpPr>
            <a:spLocks noGrp="1"/>
          </p:cNvSpPr>
          <p:nvPr>
            <p:ph type="title"/>
          </p:nvPr>
        </p:nvSpPr>
        <p:spPr>
          <a:xfrm>
            <a:off x="1981200" y="704850"/>
            <a:ext cx="8229600" cy="666750"/>
          </a:xfrm>
        </p:spPr>
        <p:txBody>
          <a:bodyPr/>
          <a:lstStyle/>
          <a:p>
            <a:pPr algn="ctr" eaLnBrk="1" hangingPunct="1">
              <a:defRPr/>
            </a:pPr>
            <a:r>
              <a:rPr lang="en-US" altLang="en-US" b="1" cap="small" dirty="0"/>
              <a:t>Objectives</a:t>
            </a:r>
            <a:r>
              <a:rPr lang="en-US" altLang="en-US" b="1" dirty="0"/>
              <a:t>:</a:t>
            </a:r>
          </a:p>
        </p:txBody>
      </p:sp>
      <p:sp>
        <p:nvSpPr>
          <p:cNvPr id="11267" name="Rectangle 3">
            <a:extLst>
              <a:ext uri="{FF2B5EF4-FFF2-40B4-BE49-F238E27FC236}">
                <a16:creationId xmlns:a16="http://schemas.microsoft.com/office/drawing/2014/main" id="{85B24EF1-9CAD-331D-064E-8E5B5841BB1C}"/>
              </a:ext>
            </a:extLst>
          </p:cNvPr>
          <p:cNvSpPr>
            <a:spLocks noGrp="1"/>
          </p:cNvSpPr>
          <p:nvPr>
            <p:ph idx="1"/>
          </p:nvPr>
        </p:nvSpPr>
        <p:spPr>
          <a:xfrm>
            <a:off x="1981200" y="1371600"/>
            <a:ext cx="8229600" cy="4953000"/>
          </a:xfrm>
        </p:spPr>
        <p:txBody>
          <a:bodyPr/>
          <a:lstStyle/>
          <a:p>
            <a:pPr eaLnBrk="1" hangingPunct="1">
              <a:defRPr/>
            </a:pPr>
            <a:r>
              <a:rPr lang="en-US" altLang="en-US" sz="2800" dirty="0"/>
              <a:t>By the end of this program the participant will be able to:</a:t>
            </a:r>
          </a:p>
          <a:p>
            <a:pPr marL="0" indent="0" eaLnBrk="1" hangingPunct="1">
              <a:buNone/>
              <a:defRPr/>
            </a:pPr>
            <a:endParaRPr lang="en-US" altLang="en-US" sz="2800" dirty="0"/>
          </a:p>
          <a:p>
            <a:pPr lvl="1" eaLnBrk="1" hangingPunct="1">
              <a:defRPr/>
            </a:pPr>
            <a:r>
              <a:rPr lang="en-US" altLang="en-US" dirty="0"/>
              <a:t>Describe at least 5 signs / symptoms that a Public Safety Professional may display or express that indicate the individual is experiencing a crisis.</a:t>
            </a:r>
          </a:p>
          <a:p>
            <a:pPr marL="393700" lvl="1" indent="0" eaLnBrk="1" hangingPunct="1">
              <a:buNone/>
              <a:defRPr/>
            </a:pPr>
            <a:endParaRPr lang="en-US" altLang="en-US" dirty="0"/>
          </a:p>
          <a:p>
            <a:pPr lvl="1" eaLnBrk="1" hangingPunct="1">
              <a:defRPr/>
            </a:pPr>
            <a:r>
              <a:rPr lang="en-US" altLang="en-US" dirty="0"/>
              <a:t>Introduce the PRO-QL &amp; modified LSI assessment tools &amp; how they may be utilized with your peers, colleagues, or staff.</a:t>
            </a:r>
          </a:p>
        </p:txBody>
      </p:sp>
      <p:sp>
        <p:nvSpPr>
          <p:cNvPr id="11268" name="Slide Number Placeholder 5">
            <a:extLst>
              <a:ext uri="{FF2B5EF4-FFF2-40B4-BE49-F238E27FC236}">
                <a16:creationId xmlns:a16="http://schemas.microsoft.com/office/drawing/2014/main" id="{DA1D18D0-242A-D9AA-9E43-70EA330ED53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fontAlgn="base">
              <a:spcBef>
                <a:spcPct val="0"/>
              </a:spcBef>
              <a:spcAft>
                <a:spcPct val="0"/>
              </a:spcAft>
            </a:pPr>
            <a:fld id="{143DB5D7-69FF-409D-B9B1-53A8A108F151}" type="slidenum">
              <a:rPr lang="en-US" altLang="en-US" sz="1200">
                <a:solidFill>
                  <a:srgbClr val="045C75"/>
                </a:solidFill>
              </a:rPr>
              <a:pPr fontAlgn="base">
                <a:spcBef>
                  <a:spcPct val="0"/>
                </a:spcBef>
                <a:spcAft>
                  <a:spcPct val="0"/>
                </a:spcAft>
              </a:pPr>
              <a:t>4</a:t>
            </a:fld>
            <a:endParaRPr lang="en-US" altLang="en-US" sz="1200">
              <a:solidFill>
                <a:srgbClr val="045C75"/>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28542-C018-D7C1-36C4-CB14BA8C71C0}"/>
              </a:ext>
            </a:extLst>
          </p:cNvPr>
          <p:cNvSpPr>
            <a:spLocks noGrp="1"/>
          </p:cNvSpPr>
          <p:nvPr>
            <p:ph type="title"/>
          </p:nvPr>
        </p:nvSpPr>
        <p:spPr>
          <a:xfrm>
            <a:off x="838200" y="-111954"/>
            <a:ext cx="10515600" cy="1325563"/>
          </a:xfrm>
        </p:spPr>
        <p:txBody>
          <a:bodyPr>
            <a:normAutofit/>
          </a:bodyPr>
          <a:lstStyle/>
          <a:p>
            <a:r>
              <a:rPr lang="en-US" sz="7200" dirty="0">
                <a:latin typeface="Aldhabi" panose="01000000000000000000" pitchFamily="2" charset="-78"/>
                <a:cs typeface="Aldhabi" panose="01000000000000000000" pitchFamily="2" charset="-78"/>
              </a:rPr>
              <a:t>The MHP might not be willing to talk:</a:t>
            </a:r>
          </a:p>
        </p:txBody>
      </p:sp>
      <p:sp>
        <p:nvSpPr>
          <p:cNvPr id="3" name="Content Placeholder 2">
            <a:extLst>
              <a:ext uri="{FF2B5EF4-FFF2-40B4-BE49-F238E27FC236}">
                <a16:creationId xmlns:a16="http://schemas.microsoft.com/office/drawing/2014/main" id="{710E61C2-83B4-F9E5-F098-610738AC8A9A}"/>
              </a:ext>
            </a:extLst>
          </p:cNvPr>
          <p:cNvSpPr>
            <a:spLocks noGrp="1"/>
          </p:cNvSpPr>
          <p:nvPr>
            <p:ph idx="1"/>
          </p:nvPr>
        </p:nvSpPr>
        <p:spPr>
          <a:xfrm>
            <a:off x="838200" y="815525"/>
            <a:ext cx="10515600" cy="5797309"/>
          </a:xfrm>
        </p:spPr>
        <p:txBody>
          <a:bodyPr>
            <a:normAutofit fontScale="85000" lnSpcReduction="10000"/>
          </a:bodyPr>
          <a:lstStyle/>
          <a:p>
            <a:endParaRPr lang="en-US" dirty="0"/>
          </a:p>
          <a:p>
            <a:pPr marL="0" indent="0" algn="ctr">
              <a:buNone/>
            </a:pPr>
            <a:r>
              <a:rPr lang="en-US" sz="6200" dirty="0"/>
              <a:t>Why? </a:t>
            </a:r>
            <a:endParaRPr lang="en-US" dirty="0"/>
          </a:p>
          <a:p>
            <a:pPr marL="0" indent="0">
              <a:buNone/>
            </a:pPr>
            <a:r>
              <a:rPr lang="en-US" dirty="0"/>
              <a:t>Trust. The therapy space is sacred and safe. Introducing the vulnerability that comes with directly connecting work and treatment is a risk often not worth taking. </a:t>
            </a:r>
          </a:p>
          <a:p>
            <a:pPr marL="457200" lvl="1" indent="0">
              <a:buNone/>
            </a:pPr>
            <a:endParaRPr lang="en-US" dirty="0"/>
          </a:p>
          <a:p>
            <a:pPr lvl="1"/>
            <a:r>
              <a:rPr lang="en-US" dirty="0"/>
              <a:t>Because sometimes the individual’s recovery is more important than his/her job. </a:t>
            </a:r>
          </a:p>
          <a:p>
            <a:pPr lvl="1"/>
            <a:r>
              <a:rPr lang="en-US" dirty="0"/>
              <a:t>Because if the outcome of the employment side is poor, the risk that the individual feels betrayed or let down by the provider who talked is high. </a:t>
            </a:r>
          </a:p>
          <a:p>
            <a:pPr lvl="1"/>
            <a:r>
              <a:rPr lang="en-US" dirty="0"/>
              <a:t>Because treatment providers often do not feel competent in assessing for fitness and are not willing to make such a statement. </a:t>
            </a:r>
          </a:p>
          <a:p>
            <a:pPr lvl="1"/>
            <a:r>
              <a:rPr lang="en-US" dirty="0"/>
              <a:t>Because treatment providers understand that they are inherently biased in their perception of the individual and the depth of understanding of the needs and life circumstances. These influences might skew the assessment provided. </a:t>
            </a:r>
          </a:p>
          <a:p>
            <a:pPr lvl="1"/>
            <a:r>
              <a:rPr lang="en-US" dirty="0"/>
              <a:t>Because if the treatment provider supported the individual’s return to work and they fail/struggle, shame and humiliation may interfere with the treatment relationship. </a:t>
            </a:r>
          </a:p>
          <a:p>
            <a:pPr lvl="1"/>
            <a:r>
              <a:rPr lang="en-US" dirty="0"/>
              <a:t>Because the treatment provider may not believe that the individual is fit to return to duty but to officially say this would interfere with the individual’s willingness to continue to work and get better in treatment. </a:t>
            </a:r>
          </a:p>
        </p:txBody>
      </p:sp>
    </p:spTree>
    <p:extLst>
      <p:ext uri="{BB962C8B-B14F-4D97-AF65-F5344CB8AC3E}">
        <p14:creationId xmlns:p14="http://schemas.microsoft.com/office/powerpoint/2010/main" val="1947959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936C-1ED8-F394-2F8E-3CBA282778BA}"/>
              </a:ext>
            </a:extLst>
          </p:cNvPr>
          <p:cNvSpPr>
            <a:spLocks noGrp="1"/>
          </p:cNvSpPr>
          <p:nvPr>
            <p:ph type="title"/>
          </p:nvPr>
        </p:nvSpPr>
        <p:spPr>
          <a:xfrm>
            <a:off x="291297" y="104433"/>
            <a:ext cx="11609406" cy="1325563"/>
          </a:xfrm>
        </p:spPr>
        <p:txBody>
          <a:bodyPr>
            <a:noAutofit/>
          </a:bodyPr>
          <a:lstStyle/>
          <a:p>
            <a:r>
              <a:rPr lang="en-US" sz="5400" dirty="0">
                <a:latin typeface="Aldhabi" panose="01000000000000000000" pitchFamily="2" charset="-78"/>
                <a:cs typeface="Aldhabi" panose="01000000000000000000" pitchFamily="2" charset="-78"/>
              </a:rPr>
              <a:t>So…your employee has been out on a MH injury and says he/she is ready to come back to work…</a:t>
            </a:r>
          </a:p>
        </p:txBody>
      </p:sp>
      <p:sp>
        <p:nvSpPr>
          <p:cNvPr id="3" name="Content Placeholder 2">
            <a:extLst>
              <a:ext uri="{FF2B5EF4-FFF2-40B4-BE49-F238E27FC236}">
                <a16:creationId xmlns:a16="http://schemas.microsoft.com/office/drawing/2014/main" id="{FFE25DEB-2C2D-A56D-4F42-355C9AAE3FAE}"/>
              </a:ext>
            </a:extLst>
          </p:cNvPr>
          <p:cNvSpPr>
            <a:spLocks noGrp="1"/>
          </p:cNvSpPr>
          <p:nvPr>
            <p:ph idx="1"/>
          </p:nvPr>
        </p:nvSpPr>
        <p:spPr>
          <a:xfrm>
            <a:off x="291297" y="1611513"/>
            <a:ext cx="11296891" cy="5034987"/>
          </a:xfrm>
        </p:spPr>
        <p:txBody>
          <a:bodyPr>
            <a:normAutofit fontScale="77500" lnSpcReduction="20000"/>
          </a:bodyPr>
          <a:lstStyle/>
          <a:p>
            <a:pPr marL="0" indent="0" algn="ctr">
              <a:buNone/>
            </a:pPr>
            <a:r>
              <a:rPr lang="en-US" sz="4100" b="1" dirty="0"/>
              <a:t>Now What?</a:t>
            </a:r>
          </a:p>
          <a:p>
            <a:pPr marL="0" indent="0">
              <a:buNone/>
            </a:pPr>
            <a:endParaRPr lang="en-US" sz="100" dirty="0"/>
          </a:p>
          <a:p>
            <a:pPr lvl="1"/>
            <a:r>
              <a:rPr lang="en-US" dirty="0"/>
              <a:t>Well, if the employee was </a:t>
            </a:r>
            <a:r>
              <a:rPr lang="en-US" i="1" dirty="0"/>
              <a:t>relieved of duty </a:t>
            </a:r>
            <a:r>
              <a:rPr lang="en-US" u="sng" dirty="0"/>
              <a:t>due to MH concerns</a:t>
            </a:r>
            <a:r>
              <a:rPr lang="en-US" dirty="0"/>
              <a:t>, their fitness to return to duty will need to be confirmed.  This is typically done via an FFDE or note from a MH provider (if they are willing). You are not obligated to accept the opinion of an employee’s provider. You have the right to request an independent exam (you don’t have to accept their opinion either!). </a:t>
            </a:r>
          </a:p>
          <a:p>
            <a:pPr marL="457200" lvl="1" indent="0">
              <a:buNone/>
            </a:pPr>
            <a:endParaRPr lang="en-US" dirty="0"/>
          </a:p>
          <a:p>
            <a:pPr lvl="1"/>
            <a:r>
              <a:rPr lang="en-US" dirty="0"/>
              <a:t>If the employee was out on admin leave or using sick time or workers compensation, you have options:</a:t>
            </a:r>
          </a:p>
          <a:p>
            <a:pPr lvl="6"/>
            <a:r>
              <a:rPr lang="en-US" sz="2300" dirty="0"/>
              <a:t>Accept the employee’s word that they are “good” and put them back to work</a:t>
            </a:r>
          </a:p>
          <a:p>
            <a:pPr lvl="6"/>
            <a:r>
              <a:rPr lang="en-US" sz="2300" dirty="0"/>
              <a:t>Require a wellness consultation for good measure</a:t>
            </a:r>
          </a:p>
          <a:p>
            <a:pPr lvl="6"/>
            <a:r>
              <a:rPr lang="en-US" sz="2300" dirty="0"/>
              <a:t>Require a FFDE </a:t>
            </a:r>
          </a:p>
          <a:p>
            <a:pPr lvl="6"/>
            <a:r>
              <a:rPr lang="en-US" sz="2300" dirty="0"/>
              <a:t>Accept a note from the employee’s MHP (if they are willing)</a:t>
            </a:r>
          </a:p>
          <a:p>
            <a:pPr marL="2743200" lvl="6" indent="0">
              <a:buNone/>
            </a:pPr>
            <a:endParaRPr lang="en-US" sz="2100" dirty="0"/>
          </a:p>
          <a:p>
            <a:pPr lvl="2"/>
            <a:r>
              <a:rPr lang="en-US" sz="2300" dirty="0"/>
              <a:t>What you choose to do will likely be reflective of the nature of the employee’s injury/event, duration of absence, and your observation of their wellbeing (light duty is sometimes a good means of “observation”)</a:t>
            </a:r>
          </a:p>
          <a:p>
            <a:pPr lvl="2"/>
            <a:r>
              <a:rPr lang="en-US" sz="2300" dirty="0"/>
              <a:t>If you are not confident that the employee is as ready as he/she thinks they are, an FFDE is the best approach </a:t>
            </a:r>
          </a:p>
          <a:p>
            <a:pPr marL="914400" lvl="2" indent="0">
              <a:buNone/>
            </a:pPr>
            <a:endParaRPr lang="en-US" sz="1300" dirty="0"/>
          </a:p>
          <a:p>
            <a:pPr lvl="1"/>
            <a:r>
              <a:rPr lang="en-US" dirty="0"/>
              <a:t>It doesn’t hurt to have a guidelines in place for these types of situations, so all employees are treated fairly and equally, minimize risk for unintended bias</a:t>
            </a:r>
          </a:p>
        </p:txBody>
      </p:sp>
      <p:pic>
        <p:nvPicPr>
          <p:cNvPr id="4" name="Graphic 3" descr="Fire with solid fill">
            <a:extLst>
              <a:ext uri="{FF2B5EF4-FFF2-40B4-BE49-F238E27FC236}">
                <a16:creationId xmlns:a16="http://schemas.microsoft.com/office/drawing/2014/main" id="{5BD1FA82-A003-EC1D-B7C0-049E7D0A28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335" y="6272433"/>
            <a:ext cx="585477" cy="555584"/>
          </a:xfrm>
          <a:prstGeom prst="rect">
            <a:avLst/>
          </a:prstGeom>
        </p:spPr>
      </p:pic>
      <p:sp>
        <p:nvSpPr>
          <p:cNvPr id="5" name="TextBox 4">
            <a:extLst>
              <a:ext uri="{FF2B5EF4-FFF2-40B4-BE49-F238E27FC236}">
                <a16:creationId xmlns:a16="http://schemas.microsoft.com/office/drawing/2014/main" id="{C0AB9944-3D5F-7E53-43E2-48DB1D24B50B}"/>
              </a:ext>
            </a:extLst>
          </p:cNvPr>
          <p:cNvSpPr txBox="1"/>
          <p:nvPr/>
        </p:nvSpPr>
        <p:spPr>
          <a:xfrm>
            <a:off x="485057" y="6366352"/>
            <a:ext cx="120145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Hot Knowledge: Inpatient facilities &amp; programs DO NOT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clear”employees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for return to duty </a:t>
            </a:r>
          </a:p>
        </p:txBody>
      </p:sp>
    </p:spTree>
    <p:extLst>
      <p:ext uri="{BB962C8B-B14F-4D97-AF65-F5344CB8AC3E}">
        <p14:creationId xmlns:p14="http://schemas.microsoft.com/office/powerpoint/2010/main" val="9395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3AF1E9E5-FFA9-D153-1BD1-D50F071F4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376" y="200729"/>
            <a:ext cx="1269537" cy="1464851"/>
          </a:xfrm>
          <a:prstGeom prst="rect">
            <a:avLst/>
          </a:prstGeom>
        </p:spPr>
      </p:pic>
      <p:pic>
        <p:nvPicPr>
          <p:cNvPr id="6" name="Picture 5">
            <a:extLst>
              <a:ext uri="{FF2B5EF4-FFF2-40B4-BE49-F238E27FC236}">
                <a16:creationId xmlns:a16="http://schemas.microsoft.com/office/drawing/2014/main" id="{C039903D-E2C8-38CC-9BD2-6DAA6760DDB0}"/>
              </a:ext>
            </a:extLst>
          </p:cNvPr>
          <p:cNvPicPr>
            <a:picLocks noChangeAspect="1"/>
          </p:cNvPicPr>
          <p:nvPr/>
        </p:nvPicPr>
        <p:blipFill>
          <a:blip r:embed="rId3"/>
          <a:stretch>
            <a:fillRect/>
          </a:stretch>
        </p:blipFill>
        <p:spPr>
          <a:xfrm>
            <a:off x="1127487" y="200729"/>
            <a:ext cx="1138588" cy="1348619"/>
          </a:xfrm>
          <a:prstGeom prst="rect">
            <a:avLst/>
          </a:prstGeom>
        </p:spPr>
      </p:pic>
      <p:sp>
        <p:nvSpPr>
          <p:cNvPr id="7" name="TextBox 6">
            <a:extLst>
              <a:ext uri="{FF2B5EF4-FFF2-40B4-BE49-F238E27FC236}">
                <a16:creationId xmlns:a16="http://schemas.microsoft.com/office/drawing/2014/main" id="{521735B5-75C6-0D58-189F-E8D5869E3058}"/>
              </a:ext>
            </a:extLst>
          </p:cNvPr>
          <p:cNvSpPr txBox="1"/>
          <p:nvPr/>
        </p:nvSpPr>
        <p:spPr>
          <a:xfrm>
            <a:off x="593498" y="1634837"/>
            <a:ext cx="220656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Chief Kirk Beattie, (Retired) </a:t>
            </a:r>
          </a:p>
        </p:txBody>
      </p:sp>
      <p:sp>
        <p:nvSpPr>
          <p:cNvPr id="8" name="TextBox 7">
            <a:extLst>
              <a:ext uri="{FF2B5EF4-FFF2-40B4-BE49-F238E27FC236}">
                <a16:creationId xmlns:a16="http://schemas.microsoft.com/office/drawing/2014/main" id="{C82A6D89-4DEC-36DE-91B9-E43C79A0BCB6}"/>
              </a:ext>
            </a:extLst>
          </p:cNvPr>
          <p:cNvSpPr txBox="1"/>
          <p:nvPr/>
        </p:nvSpPr>
        <p:spPr>
          <a:xfrm>
            <a:off x="9590434" y="1658566"/>
            <a:ext cx="21414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Chief</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Anne Perriello, LCSW</a:t>
            </a:r>
          </a:p>
        </p:txBody>
      </p:sp>
      <p:sp>
        <p:nvSpPr>
          <p:cNvPr id="11" name="TextBox 10">
            <a:extLst>
              <a:ext uri="{FF2B5EF4-FFF2-40B4-BE49-F238E27FC236}">
                <a16:creationId xmlns:a16="http://schemas.microsoft.com/office/drawing/2014/main" id="{1CA07521-2052-967D-F562-77632AF122C6}"/>
              </a:ext>
            </a:extLst>
          </p:cNvPr>
          <p:cNvSpPr txBox="1"/>
          <p:nvPr/>
        </p:nvSpPr>
        <p:spPr>
          <a:xfrm>
            <a:off x="-24204" y="2419416"/>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Employee Reintroduction, Education, &amp; Accountability</a:t>
            </a:r>
          </a:p>
        </p:txBody>
      </p:sp>
      <p:sp>
        <p:nvSpPr>
          <p:cNvPr id="12" name="TextBox 11">
            <a:extLst>
              <a:ext uri="{FF2B5EF4-FFF2-40B4-BE49-F238E27FC236}">
                <a16:creationId xmlns:a16="http://schemas.microsoft.com/office/drawing/2014/main" id="{1949658B-BA06-6F45-4DEB-81A02EC72F06}"/>
              </a:ext>
            </a:extLst>
          </p:cNvPr>
          <p:cNvSpPr txBox="1"/>
          <p:nvPr/>
        </p:nvSpPr>
        <p:spPr>
          <a:xfrm>
            <a:off x="804187" y="3395709"/>
            <a:ext cx="10719028"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 you address concerning patterns of behavior that are occurring outside of work, prior to them becoming an issue?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How do we reintroduce an employee back into the work setting after mental health leave?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Gradual introductions back to a full day?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Assuring there is a therapeutic connection before and after the return to duty.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Returning equipment prior to restoring to duty?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Increase staffing over the course of a few shifts during the transition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 you educating your supervisors on mental illness signs, symptoms, patterns of behavior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etc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Did you give your supervisors the tools to address the concerning behavior?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Sensitivity training for all employees, however holding the supervisors accountable for” breaking the stigma.”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AFEFF46-21E1-9415-350C-20BE389524AC}"/>
              </a:ext>
            </a:extLst>
          </p:cNvPr>
          <p:cNvPicPr>
            <a:picLocks noChangeAspect="1"/>
          </p:cNvPicPr>
          <p:nvPr/>
        </p:nvPicPr>
        <p:blipFill>
          <a:blip r:embed="rId4"/>
          <a:stretch>
            <a:fillRect/>
          </a:stretch>
        </p:blipFill>
        <p:spPr>
          <a:xfrm>
            <a:off x="5070260" y="152088"/>
            <a:ext cx="1776818" cy="1770896"/>
          </a:xfrm>
          <a:prstGeom prst="rect">
            <a:avLst/>
          </a:prstGeom>
        </p:spPr>
      </p:pic>
    </p:spTree>
    <p:extLst>
      <p:ext uri="{BB962C8B-B14F-4D97-AF65-F5344CB8AC3E}">
        <p14:creationId xmlns:p14="http://schemas.microsoft.com/office/powerpoint/2010/main" val="4164611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5">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EAA3E3C-4650-1160-8B6D-25F62791714D}"/>
              </a:ext>
            </a:extLst>
          </p:cNvPr>
          <p:cNvSpPr>
            <a:spLocks noGrp="1"/>
          </p:cNvSpPr>
          <p:nvPr>
            <p:ph type="title"/>
          </p:nvPr>
        </p:nvSpPr>
        <p:spPr>
          <a:xfrm>
            <a:off x="6103939" y="1361245"/>
            <a:ext cx="5942287" cy="4265831"/>
          </a:xfrm>
        </p:spPr>
        <p:txBody>
          <a:bodyPr vert="horz" lIns="91440" tIns="45720" rIns="91440" bIns="45720" rtlCol="0" anchor="b">
            <a:normAutofit fontScale="90000"/>
          </a:bodyPr>
          <a:lstStyle/>
          <a:p>
            <a:pPr algn="ctr"/>
            <a:br>
              <a:rPr lang="en-US" sz="4000" b="0" i="0" u="none" strike="noStrike" baseline="0" dirty="0">
                <a:solidFill>
                  <a:schemeClr val="bg1"/>
                </a:solidFill>
              </a:rPr>
            </a:br>
            <a:r>
              <a:rPr lang="en-US" sz="4000" b="0" i="0" u="none" strike="noStrike" baseline="0" dirty="0">
                <a:solidFill>
                  <a:schemeClr val="bg1"/>
                </a:solidFill>
              </a:rPr>
              <a:t> </a:t>
            </a:r>
            <a:r>
              <a:rPr lang="en-US" sz="5300" b="1" i="0" u="none" strike="noStrike" baseline="0" dirty="0">
                <a:solidFill>
                  <a:schemeClr val="bg1"/>
                </a:solidFill>
              </a:rPr>
              <a:t>Closing Remarks</a:t>
            </a:r>
            <a:br>
              <a:rPr lang="en-US" sz="5300" b="1" i="0" u="none" strike="noStrike" baseline="0" dirty="0">
                <a:solidFill>
                  <a:schemeClr val="bg1"/>
                </a:solidFill>
              </a:rPr>
            </a:br>
            <a:br>
              <a:rPr lang="en-US" sz="5300" b="1" i="0" u="none" strike="noStrike" baseline="0" dirty="0">
                <a:solidFill>
                  <a:schemeClr val="bg1"/>
                </a:solidFill>
              </a:rPr>
            </a:br>
            <a:r>
              <a:rPr lang="en-US" sz="5300" b="1" i="0" u="none" strike="noStrike" baseline="0" dirty="0">
                <a:solidFill>
                  <a:schemeClr val="bg1"/>
                </a:solidFill>
              </a:rPr>
              <a:t>THANK YOU</a:t>
            </a:r>
            <a:br>
              <a:rPr lang="en-US" sz="5300" b="1" i="0" u="none" strike="noStrike" baseline="0" dirty="0">
                <a:solidFill>
                  <a:schemeClr val="bg1"/>
                </a:solidFill>
              </a:rPr>
            </a:br>
            <a:r>
              <a:rPr lang="en-US" sz="5300" b="1" i="0" u="none" strike="noStrike" baseline="0" dirty="0">
                <a:solidFill>
                  <a:schemeClr val="bg1"/>
                </a:solidFill>
              </a:rPr>
              <a:t>Director Justin Cutting &amp; Director John </a:t>
            </a:r>
            <a:r>
              <a:rPr lang="en-US" sz="5300" b="1" i="0" u="none" strike="noStrike" baseline="0" dirty="0" err="1">
                <a:solidFill>
                  <a:schemeClr val="bg1"/>
                </a:solidFill>
              </a:rPr>
              <a:t>Scippa</a:t>
            </a:r>
            <a:r>
              <a:rPr lang="en-US" sz="6700" b="0" i="0" u="none" strike="noStrike" baseline="0" dirty="0">
                <a:solidFill>
                  <a:schemeClr val="bg1"/>
                </a:solidFill>
              </a:rPr>
              <a:t>	</a:t>
            </a:r>
            <a:br>
              <a:rPr lang="en-US" sz="6700" b="0" i="0" u="none" strike="noStrike" baseline="0" dirty="0">
                <a:solidFill>
                  <a:schemeClr val="bg1"/>
                </a:solidFill>
              </a:rPr>
            </a:br>
            <a:endParaRPr lang="en-US" sz="4000" dirty="0">
              <a:solidFill>
                <a:schemeClr val="bg1"/>
              </a:solidFill>
            </a:endParaRPr>
          </a:p>
        </p:txBody>
      </p:sp>
      <p:pic>
        <p:nvPicPr>
          <p:cNvPr id="3" name="Picture 2" descr="A picture containing person, outdoor, sport, yellow&#10;&#10;Description automatically generated">
            <a:extLst>
              <a:ext uri="{FF2B5EF4-FFF2-40B4-BE49-F238E27FC236}">
                <a16:creationId xmlns:a16="http://schemas.microsoft.com/office/drawing/2014/main" id="{6C994E5E-7177-E376-FC8B-19C0358B8B94}"/>
              </a:ext>
            </a:extLst>
          </p:cNvPr>
          <p:cNvPicPr>
            <a:picLocks noChangeAspect="1"/>
          </p:cNvPicPr>
          <p:nvPr/>
        </p:nvPicPr>
        <p:blipFill rotWithShape="1">
          <a:blip r:embed="rId2">
            <a:extLst>
              <a:ext uri="{28A0092B-C50C-407E-A947-70E740481C1C}">
                <a14:useLocalDpi xmlns:a14="http://schemas.microsoft.com/office/drawing/2010/main" val="0"/>
              </a:ext>
            </a:extLst>
          </a:blip>
          <a:srcRect l="6035" r="-2" b="-2"/>
          <a:stretch/>
        </p:blipFill>
        <p:spPr>
          <a:xfrm>
            <a:off x="827088" y="1498600"/>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1038" name="Freeform: Shape 1037">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0" name="Freeform: Shape 1039">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56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90BAA1C-92EF-B8B8-3A22-A124FB6716F2}"/>
              </a:ext>
            </a:extLst>
          </p:cNvPr>
          <p:cNvSpPr>
            <a:spLocks noGrp="1"/>
          </p:cNvSpPr>
          <p:nvPr>
            <p:ph type="title"/>
          </p:nvPr>
        </p:nvSpPr>
        <p:spPr>
          <a:xfrm>
            <a:off x="2057400" y="381000"/>
            <a:ext cx="8229600" cy="781050"/>
          </a:xfrm>
        </p:spPr>
        <p:txBody>
          <a:bodyPr/>
          <a:lstStyle/>
          <a:p>
            <a:pPr algn="ctr">
              <a:defRPr/>
            </a:pPr>
            <a:r>
              <a:rPr lang="en-US" altLang="en-US" b="1" cap="small" dirty="0"/>
              <a:t>Case-in-Point</a:t>
            </a:r>
          </a:p>
        </p:txBody>
      </p:sp>
      <p:sp>
        <p:nvSpPr>
          <p:cNvPr id="3" name="Content Placeholder 2">
            <a:extLst>
              <a:ext uri="{FF2B5EF4-FFF2-40B4-BE49-F238E27FC236}">
                <a16:creationId xmlns:a16="http://schemas.microsoft.com/office/drawing/2014/main" id="{ECD54A6F-5C66-63CA-D288-6950F0A28248}"/>
              </a:ext>
            </a:extLst>
          </p:cNvPr>
          <p:cNvSpPr>
            <a:spLocks noGrp="1"/>
          </p:cNvSpPr>
          <p:nvPr>
            <p:ph idx="1"/>
          </p:nvPr>
        </p:nvSpPr>
        <p:spPr>
          <a:xfrm>
            <a:off x="1905000" y="1295400"/>
            <a:ext cx="8229600" cy="4724400"/>
          </a:xfrm>
        </p:spPr>
        <p:txBody>
          <a:bodyPr>
            <a:normAutofit fontScale="92500"/>
          </a:bodyPr>
          <a:lstStyle/>
          <a:p>
            <a:pPr>
              <a:defRPr/>
            </a:pPr>
            <a:r>
              <a:rPr lang="en-US" dirty="0"/>
              <a:t>Clinical &amp; Educational Director of EMS Agency with 275 EMT’s / Paramedics in Mass.</a:t>
            </a:r>
          </a:p>
          <a:p>
            <a:pPr>
              <a:defRPr/>
            </a:pPr>
            <a:endParaRPr lang="en-US" dirty="0"/>
          </a:p>
          <a:p>
            <a:pPr>
              <a:defRPr/>
            </a:pPr>
            <a:r>
              <a:rPr lang="en-US" dirty="0"/>
              <a:t>Saturday Afternoon 26 NOV 2011 </a:t>
            </a:r>
          </a:p>
          <a:p>
            <a:pPr lvl="1">
              <a:defRPr/>
            </a:pPr>
            <a:r>
              <a:rPr lang="en-US" dirty="0"/>
              <a:t>Phone Rings </a:t>
            </a:r>
          </a:p>
          <a:p>
            <a:pPr lvl="1">
              <a:defRPr/>
            </a:pPr>
            <a:r>
              <a:rPr lang="en-US" dirty="0"/>
              <a:t>“</a:t>
            </a:r>
            <a:r>
              <a:rPr lang="en-US" i="1" dirty="0"/>
              <a:t>Hey Jeff, FYI – XXXX got arrested today for Drunk Driving</a:t>
            </a:r>
            <a:r>
              <a:rPr lang="en-US" dirty="0"/>
              <a:t>.”</a:t>
            </a:r>
          </a:p>
          <a:p>
            <a:pPr lvl="1">
              <a:defRPr/>
            </a:pPr>
            <a:endParaRPr lang="en-US" dirty="0"/>
          </a:p>
          <a:p>
            <a:pPr>
              <a:defRPr/>
            </a:pPr>
            <a:r>
              <a:rPr lang="en-US" dirty="0"/>
              <a:t>About 3 hours later</a:t>
            </a:r>
          </a:p>
          <a:p>
            <a:pPr lvl="1">
              <a:defRPr/>
            </a:pPr>
            <a:r>
              <a:rPr lang="en-US" dirty="0"/>
              <a:t>Phone Rings</a:t>
            </a:r>
          </a:p>
          <a:p>
            <a:pPr lvl="1">
              <a:defRPr/>
            </a:pPr>
            <a:r>
              <a:rPr lang="en-US" dirty="0"/>
              <a:t>“</a:t>
            </a:r>
            <a:r>
              <a:rPr lang="en-US" i="1" dirty="0"/>
              <a:t>Hey Jeffrey this is Sgt. from XXX PD I need to speak with you about….”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C1C00F15-6AD9-51B0-6C59-EE1C33285189}"/>
              </a:ext>
            </a:extLst>
          </p:cNvPr>
          <p:cNvSpPr>
            <a:spLocks noGrp="1"/>
          </p:cNvSpPr>
          <p:nvPr>
            <p:ph type="title"/>
          </p:nvPr>
        </p:nvSpPr>
        <p:spPr>
          <a:xfrm>
            <a:off x="2057400" y="304800"/>
            <a:ext cx="8229600" cy="857250"/>
          </a:xfrm>
        </p:spPr>
        <p:txBody>
          <a:bodyPr/>
          <a:lstStyle/>
          <a:p>
            <a:pPr algn="ctr">
              <a:defRPr/>
            </a:pPr>
            <a:r>
              <a:rPr lang="en-US" altLang="en-US" b="1" cap="small" dirty="0"/>
              <a:t>What are your thoughts</a:t>
            </a:r>
            <a:r>
              <a:rPr lang="en-US" altLang="en-US" b="1" dirty="0"/>
              <a:t>?</a:t>
            </a:r>
          </a:p>
        </p:txBody>
      </p:sp>
      <p:sp>
        <p:nvSpPr>
          <p:cNvPr id="3" name="Content Placeholder 2">
            <a:extLst>
              <a:ext uri="{FF2B5EF4-FFF2-40B4-BE49-F238E27FC236}">
                <a16:creationId xmlns:a16="http://schemas.microsoft.com/office/drawing/2014/main" id="{E5AA46A4-4C74-A285-9F92-841E488EB9F2}"/>
              </a:ext>
            </a:extLst>
          </p:cNvPr>
          <p:cNvSpPr>
            <a:spLocks noGrp="1"/>
          </p:cNvSpPr>
          <p:nvPr>
            <p:ph idx="1"/>
          </p:nvPr>
        </p:nvSpPr>
        <p:spPr>
          <a:xfrm>
            <a:off x="2438400" y="1371600"/>
            <a:ext cx="7467600" cy="5029200"/>
          </a:xfrm>
        </p:spPr>
        <p:txBody>
          <a:bodyPr>
            <a:normAutofit lnSpcReduction="10000"/>
          </a:bodyPr>
          <a:lstStyle/>
          <a:p>
            <a:pPr>
              <a:defRPr/>
            </a:pPr>
            <a:r>
              <a:rPr lang="en-US" dirty="0"/>
              <a:t>32 y/o male </a:t>
            </a:r>
          </a:p>
          <a:p>
            <a:pPr lvl="1">
              <a:defRPr/>
            </a:pPr>
            <a:r>
              <a:rPr lang="en-US" dirty="0"/>
              <a:t>Army Veteran</a:t>
            </a:r>
          </a:p>
          <a:p>
            <a:pPr lvl="1">
              <a:defRPr/>
            </a:pPr>
            <a:r>
              <a:rPr lang="en-US" dirty="0"/>
              <a:t>Paramedic</a:t>
            </a:r>
          </a:p>
          <a:p>
            <a:pPr>
              <a:defRPr/>
            </a:pPr>
            <a:endParaRPr lang="en-US" dirty="0"/>
          </a:p>
          <a:p>
            <a:pPr>
              <a:defRPr/>
            </a:pPr>
            <a:endParaRPr lang="en-US" dirty="0"/>
          </a:p>
          <a:p>
            <a:pPr>
              <a:defRPr/>
            </a:pPr>
            <a:endParaRPr lang="en-US" dirty="0"/>
          </a:p>
          <a:p>
            <a:pPr>
              <a:defRPr/>
            </a:pPr>
            <a:endParaRPr lang="en-US" dirty="0"/>
          </a:p>
          <a:p>
            <a:pPr>
              <a:defRPr/>
            </a:pPr>
            <a:r>
              <a:rPr lang="en-US" dirty="0"/>
              <a:t>Sadness</a:t>
            </a:r>
          </a:p>
          <a:p>
            <a:pPr>
              <a:defRPr/>
            </a:pPr>
            <a:r>
              <a:rPr lang="en-US" dirty="0"/>
              <a:t>Anger</a:t>
            </a:r>
          </a:p>
          <a:p>
            <a:pPr>
              <a:defRPr/>
            </a:pPr>
            <a:r>
              <a:rPr lang="en-US" dirty="0"/>
              <a:t>Frustration</a:t>
            </a:r>
          </a:p>
          <a:p>
            <a:pPr>
              <a:defRPr/>
            </a:pPr>
            <a:r>
              <a:rPr lang="en-US" dirty="0"/>
              <a:t>BOCPP:  “</a:t>
            </a:r>
            <a:r>
              <a:rPr lang="en-US" i="1" dirty="0"/>
              <a:t>there goes my weekend</a:t>
            </a:r>
            <a:r>
              <a:rPr lang="en-US" dirty="0"/>
              <a:t>”</a:t>
            </a:r>
          </a:p>
          <a:p>
            <a:pPr>
              <a:defRPr/>
            </a:pPr>
            <a:endParaRPr lang="en-US" dirty="0"/>
          </a:p>
          <a:p>
            <a:pPr>
              <a:defRPr/>
            </a:pPr>
            <a:endParaRPr lang="en-US" dirty="0"/>
          </a:p>
          <a:p>
            <a:pPr>
              <a:defRPr/>
            </a:pPr>
            <a:endParaRPr lang="en-US" dirty="0"/>
          </a:p>
        </p:txBody>
      </p:sp>
      <p:pic>
        <p:nvPicPr>
          <p:cNvPr id="15364" name="Picture 3">
            <a:extLst>
              <a:ext uri="{FF2B5EF4-FFF2-40B4-BE49-F238E27FC236}">
                <a16:creationId xmlns:a16="http://schemas.microsoft.com/office/drawing/2014/main" id="{757610B7-FE17-C5A1-6FC8-7FC1D9D9D1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570038"/>
            <a:ext cx="27051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a:extLst>
              <a:ext uri="{FF2B5EF4-FFF2-40B4-BE49-F238E27FC236}">
                <a16:creationId xmlns:a16="http://schemas.microsoft.com/office/drawing/2014/main" id="{C37E227F-BFF7-3602-4A64-6AA6D0F48ACF}"/>
              </a:ext>
            </a:extLst>
          </p:cNvPr>
          <p:cNvSpPr>
            <a:spLocks noGrp="1"/>
          </p:cNvSpPr>
          <p:nvPr>
            <p:ph idx="1"/>
          </p:nvPr>
        </p:nvSpPr>
        <p:spPr>
          <a:xfrm>
            <a:off x="3124200" y="1357313"/>
            <a:ext cx="2514600" cy="1066800"/>
          </a:xfrm>
        </p:spPr>
        <p:txBody>
          <a:bodyPr/>
          <a:lstStyle/>
          <a:p>
            <a:pPr lvl="1"/>
            <a:endParaRPr lang="en-US" altLang="en-US"/>
          </a:p>
          <a:p>
            <a:pPr lvl="1"/>
            <a:endParaRPr lang="en-US" altLang="en-US"/>
          </a:p>
        </p:txBody>
      </p:sp>
      <p:pic>
        <p:nvPicPr>
          <p:cNvPr id="4" name="Picture 3">
            <a:extLst>
              <a:ext uri="{FF2B5EF4-FFF2-40B4-BE49-F238E27FC236}">
                <a16:creationId xmlns:a16="http://schemas.microsoft.com/office/drawing/2014/main" id="{E6A0B22F-3234-7B10-395E-EEB51B0FA9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
            <a:ext cx="8839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 Diagonal Corner Rectangle 1">
            <a:extLst>
              <a:ext uri="{FF2B5EF4-FFF2-40B4-BE49-F238E27FC236}">
                <a16:creationId xmlns:a16="http://schemas.microsoft.com/office/drawing/2014/main" id="{D0ACF45C-1AB3-67AB-07B1-BAFBCF6CC712}"/>
              </a:ext>
            </a:extLst>
          </p:cNvPr>
          <p:cNvSpPr/>
          <p:nvPr/>
        </p:nvSpPr>
        <p:spPr>
          <a:xfrm>
            <a:off x="1752600" y="2743200"/>
            <a:ext cx="3276600" cy="533400"/>
          </a:xfrm>
          <a:prstGeom prst="round2DiagRect">
            <a:avLst>
              <a:gd name="adj1" fmla="val 16667"/>
              <a:gd name="adj2" fmla="val 2264"/>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000">
              <a:solidFill>
                <a:prstClr val="white"/>
              </a:solidFill>
              <a:latin typeface="Constantia"/>
            </a:endParaRPr>
          </a:p>
        </p:txBody>
      </p:sp>
      <p:sp>
        <p:nvSpPr>
          <p:cNvPr id="5" name="Round Diagonal Corner Rectangle 4">
            <a:extLst>
              <a:ext uri="{FF2B5EF4-FFF2-40B4-BE49-F238E27FC236}">
                <a16:creationId xmlns:a16="http://schemas.microsoft.com/office/drawing/2014/main" id="{19EB6C23-77B9-4C69-3DED-BBBA59B76F5B}"/>
              </a:ext>
            </a:extLst>
          </p:cNvPr>
          <p:cNvSpPr/>
          <p:nvPr/>
        </p:nvSpPr>
        <p:spPr>
          <a:xfrm>
            <a:off x="1731964" y="4648200"/>
            <a:ext cx="1011237" cy="533400"/>
          </a:xfrm>
          <a:prstGeom prst="round2DiagRect">
            <a:avLst>
              <a:gd name="adj1" fmla="val 16667"/>
              <a:gd name="adj2" fmla="val 2264"/>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000">
              <a:solidFill>
                <a:prstClr val="white"/>
              </a:solidFill>
              <a:latin typeface="Constanti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88A99-A6F9-694D-41D0-FA85C219592D}"/>
              </a:ext>
            </a:extLst>
          </p:cNvPr>
          <p:cNvSpPr>
            <a:spLocks noGrp="1"/>
          </p:cNvSpPr>
          <p:nvPr>
            <p:ph type="title"/>
          </p:nvPr>
        </p:nvSpPr>
        <p:spPr>
          <a:xfrm>
            <a:off x="1981200" y="533400"/>
            <a:ext cx="8305800" cy="857250"/>
          </a:xfrm>
        </p:spPr>
        <p:txBody>
          <a:bodyPr/>
          <a:lstStyle/>
          <a:p>
            <a:pPr>
              <a:defRPr/>
            </a:pPr>
            <a:r>
              <a:rPr lang="en-US" b="1" cap="small" dirty="0"/>
              <a:t>Public Safety / First Responders</a:t>
            </a:r>
          </a:p>
        </p:txBody>
      </p:sp>
      <p:sp>
        <p:nvSpPr>
          <p:cNvPr id="18435" name="Slide Number Placeholder 3">
            <a:extLst>
              <a:ext uri="{FF2B5EF4-FFF2-40B4-BE49-F238E27FC236}">
                <a16:creationId xmlns:a16="http://schemas.microsoft.com/office/drawing/2014/main" id="{AA0E38E9-87A9-8F74-39DB-28A5208C1A2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fontAlgn="base">
              <a:spcBef>
                <a:spcPct val="0"/>
              </a:spcBef>
              <a:spcAft>
                <a:spcPct val="0"/>
              </a:spcAft>
            </a:pPr>
            <a:fld id="{EAE8F034-B28F-4E7E-8CFD-0B9448DBD371}" type="slidenum">
              <a:rPr lang="en-US" altLang="en-US" sz="1200">
                <a:solidFill>
                  <a:srgbClr val="045C75"/>
                </a:solidFill>
              </a:rPr>
              <a:pPr fontAlgn="base">
                <a:spcBef>
                  <a:spcPct val="0"/>
                </a:spcBef>
                <a:spcAft>
                  <a:spcPct val="0"/>
                </a:spcAft>
              </a:pPr>
              <a:t>8</a:t>
            </a:fld>
            <a:endParaRPr lang="en-US" altLang="en-US" sz="1200">
              <a:solidFill>
                <a:srgbClr val="045C75"/>
              </a:solidFill>
            </a:endParaRPr>
          </a:p>
        </p:txBody>
      </p:sp>
      <p:pic>
        <p:nvPicPr>
          <p:cNvPr id="3" name="Picture 2">
            <a:extLst>
              <a:ext uri="{FF2B5EF4-FFF2-40B4-BE49-F238E27FC236}">
                <a16:creationId xmlns:a16="http://schemas.microsoft.com/office/drawing/2014/main" id="{9279C144-F7FB-43D9-F9B6-2EBDF2A815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24000"/>
            <a:ext cx="56388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6E8C739-D84D-90DB-9070-7E5CD27DBDAE}"/>
              </a:ext>
            </a:extLst>
          </p:cNvPr>
          <p:cNvSpPr txBox="1">
            <a:spLocks noChangeArrowheads="1"/>
          </p:cNvSpPr>
          <p:nvPr/>
        </p:nvSpPr>
        <p:spPr bwMode="auto">
          <a:xfrm>
            <a:off x="2743200" y="5638801"/>
            <a:ext cx="7315200" cy="830263"/>
          </a:xfrm>
          <a:prstGeom prst="rect">
            <a:avLst/>
          </a:prstGeom>
          <a:noFill/>
          <a:ln>
            <a:noFill/>
          </a:ln>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0" fontAlgn="base" hangingPunct="0">
              <a:spcBef>
                <a:spcPct val="0"/>
              </a:spcBef>
              <a:spcAft>
                <a:spcPct val="0"/>
              </a:spcAft>
              <a:defRPr/>
            </a:pPr>
            <a:r>
              <a:rPr lang="en-US" altLang="en-US" sz="4800" b="1" cap="all" dirty="0">
                <a:solidFill>
                  <a:srgbClr val="7030A0"/>
                </a:solidFill>
              </a:rPr>
              <a:t>Rescue Personality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2CBA-CFC4-8395-97E9-7A06B473E90F}"/>
              </a:ext>
            </a:extLst>
          </p:cNvPr>
          <p:cNvSpPr>
            <a:spLocks noGrp="1"/>
          </p:cNvSpPr>
          <p:nvPr>
            <p:ph type="title"/>
          </p:nvPr>
        </p:nvSpPr>
        <p:spPr>
          <a:xfrm>
            <a:off x="2286000" y="106364"/>
            <a:ext cx="7499350" cy="1265237"/>
          </a:xfrm>
        </p:spPr>
        <p:txBody>
          <a:bodyPr>
            <a:normAutofit fontScale="90000"/>
          </a:bodyPr>
          <a:lstStyle/>
          <a:p>
            <a:pPr algn="ctr" eaLnBrk="1" fontAlgn="auto" hangingPunct="1">
              <a:spcAft>
                <a:spcPts val="0"/>
              </a:spcAft>
              <a:defRPr/>
            </a:pPr>
            <a:r>
              <a:rPr lang="en-US" sz="4900" b="1" cap="small" dirty="0">
                <a:solidFill>
                  <a:schemeClr val="tx2">
                    <a:satMod val="130000"/>
                  </a:schemeClr>
                </a:solidFill>
              </a:rPr>
              <a:t>Rescue Personality </a:t>
            </a:r>
            <a:br>
              <a:rPr lang="en-US" sz="4900" b="1" dirty="0">
                <a:solidFill>
                  <a:schemeClr val="tx2">
                    <a:satMod val="130000"/>
                  </a:schemeClr>
                </a:solidFill>
              </a:rPr>
            </a:br>
            <a:r>
              <a:rPr lang="en-US" sz="3600" b="1" dirty="0">
                <a:solidFill>
                  <a:schemeClr val="tx2">
                    <a:satMod val="130000"/>
                  </a:schemeClr>
                </a:solidFill>
              </a:rPr>
              <a:t>(Mitchell &amp; Bray 1990)</a:t>
            </a:r>
            <a:r>
              <a:rPr lang="en-US" b="1" dirty="0">
                <a:solidFill>
                  <a:schemeClr val="tx2">
                    <a:satMod val="130000"/>
                  </a:schemeClr>
                </a:solidFill>
              </a:rPr>
              <a:t> ….</a:t>
            </a:r>
          </a:p>
        </p:txBody>
      </p:sp>
      <p:sp>
        <p:nvSpPr>
          <p:cNvPr id="3" name="Content Placeholder 2">
            <a:extLst>
              <a:ext uri="{FF2B5EF4-FFF2-40B4-BE49-F238E27FC236}">
                <a16:creationId xmlns:a16="http://schemas.microsoft.com/office/drawing/2014/main" id="{8483E4E4-2270-316B-069C-8D2B835D5C63}"/>
              </a:ext>
            </a:extLst>
          </p:cNvPr>
          <p:cNvSpPr>
            <a:spLocks noGrp="1"/>
          </p:cNvSpPr>
          <p:nvPr>
            <p:ph idx="1"/>
          </p:nvPr>
        </p:nvSpPr>
        <p:spPr>
          <a:xfrm>
            <a:off x="1600200" y="1530350"/>
            <a:ext cx="4419600" cy="4800600"/>
          </a:xfrm>
        </p:spPr>
        <p:txBody>
          <a:bodyPr/>
          <a:lstStyle/>
          <a:p>
            <a:pPr eaLnBrk="1" hangingPunct="1"/>
            <a:r>
              <a:rPr lang="en-US" altLang="en-US"/>
              <a:t>Inner-directed</a:t>
            </a:r>
          </a:p>
          <a:p>
            <a:pPr eaLnBrk="1" hangingPunct="1"/>
            <a:r>
              <a:rPr lang="en-US" altLang="en-US"/>
              <a:t>Action oriented</a:t>
            </a:r>
          </a:p>
          <a:p>
            <a:pPr eaLnBrk="1" hangingPunct="1"/>
            <a:r>
              <a:rPr lang="en-US" altLang="en-US"/>
              <a:t>Obsessed with high standards of performance</a:t>
            </a:r>
          </a:p>
          <a:p>
            <a:pPr eaLnBrk="1" hangingPunct="1"/>
            <a:r>
              <a:rPr lang="en-US" altLang="en-US"/>
              <a:t>Traditional</a:t>
            </a:r>
          </a:p>
          <a:p>
            <a:pPr eaLnBrk="1" hangingPunct="1"/>
            <a:r>
              <a:rPr lang="en-US" altLang="en-US"/>
              <a:t>Socially conservative</a:t>
            </a:r>
          </a:p>
          <a:p>
            <a:pPr eaLnBrk="1" hangingPunct="1"/>
            <a:r>
              <a:rPr lang="en-US" altLang="en-US"/>
              <a:t>Easily bored</a:t>
            </a:r>
          </a:p>
          <a:p>
            <a:pPr eaLnBrk="1" hangingPunct="1"/>
            <a:r>
              <a:rPr lang="en-US" altLang="en-US"/>
              <a:t>Highly dedicated</a:t>
            </a:r>
          </a:p>
        </p:txBody>
      </p:sp>
      <p:pic>
        <p:nvPicPr>
          <p:cNvPr id="19460" name="Picture 3">
            <a:extLst>
              <a:ext uri="{FF2B5EF4-FFF2-40B4-BE49-F238E27FC236}">
                <a16:creationId xmlns:a16="http://schemas.microsoft.com/office/drawing/2014/main" id="{E8C30A72-E685-791A-3ED6-FF7CA57184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371600"/>
            <a:ext cx="4953000"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835393_Blue spheres pitch deck_RVA_v5" id="{B31999E4-CF41-4147-9146-E7AA12BD45BB}" vid="{47A86861-C4F7-4F19-9461-7399990DDE5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68</TotalTime>
  <Words>3903</Words>
  <Application>Microsoft Office PowerPoint</Application>
  <PresentationFormat>Widescreen</PresentationFormat>
  <Paragraphs>480</Paragraphs>
  <Slides>43</Slides>
  <Notes>20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43</vt:i4>
      </vt:variant>
    </vt:vector>
  </HeadingPairs>
  <TitlesOfParts>
    <vt:vector size="55" baseType="lpstr">
      <vt:lpstr>Aldhabi</vt:lpstr>
      <vt:lpstr>Arial</vt:lpstr>
      <vt:lpstr>Calibri</vt:lpstr>
      <vt:lpstr>Calibri Light</vt:lpstr>
      <vt:lpstr>Constantia</vt:lpstr>
      <vt:lpstr>Open Sans</vt:lpstr>
      <vt:lpstr>Times New Roman</vt:lpstr>
      <vt:lpstr>Wingdings</vt:lpstr>
      <vt:lpstr>Wingdings 2</vt:lpstr>
      <vt:lpstr>Office Theme</vt:lpstr>
      <vt:lpstr>Flow</vt:lpstr>
      <vt:lpstr>1_Office Theme</vt:lpstr>
      <vt:lpstr>PowerPoint Presentation</vt:lpstr>
      <vt:lpstr>Mini-Presentation:   Is my Colleague in Trouble?</vt:lpstr>
      <vt:lpstr>Intro’s &amp; Disclaimers:</vt:lpstr>
      <vt:lpstr>Objectives:</vt:lpstr>
      <vt:lpstr>Case-in-Point</vt:lpstr>
      <vt:lpstr>What are your thoughts?</vt:lpstr>
      <vt:lpstr>PowerPoint Presentation</vt:lpstr>
      <vt:lpstr>Public Safety / First Responders</vt:lpstr>
      <vt:lpstr>Rescue Personality  (Mitchell &amp; Bray 1990) ….</vt:lpstr>
      <vt:lpstr>PowerPoint Presentation</vt:lpstr>
      <vt:lpstr>General Symptomology</vt:lpstr>
      <vt:lpstr>What might we see/hear to raise concerns?</vt:lpstr>
      <vt:lpstr>Professional Quality of Life</vt:lpstr>
      <vt:lpstr>CS-CF Model</vt:lpstr>
      <vt:lpstr>LSI’s:  Life Stress Indicators</vt:lpstr>
      <vt:lpstr>Suicide</vt:lpstr>
      <vt:lpstr>Take Aways</vt:lpstr>
      <vt:lpstr>REMEMBER…….</vt:lpstr>
      <vt:lpstr>PowerPoint Presentation</vt:lpstr>
      <vt:lpstr>PowerPoint Presentation</vt:lpstr>
      <vt:lpstr>PowerPoint Presentation</vt:lpstr>
      <vt:lpstr>PowerPoint Presentation</vt:lpstr>
      <vt:lpstr>PowerPoint Presentation</vt:lpstr>
      <vt:lpstr>2023 MENTAL HEALTH LEADERSHIP Seminar  </vt:lpstr>
      <vt:lpstr>SAVING LIvES AND CAREERS</vt:lpstr>
      <vt:lpstr>Prevention</vt:lpstr>
      <vt:lpstr>Levels and types of care;</vt:lpstr>
      <vt:lpstr>Don’t hesitate to reach out!</vt:lpstr>
      <vt:lpstr>Forge VFR</vt:lpstr>
      <vt:lpstr>Types of treatment</vt:lpstr>
      <vt:lpstr>Cognitive Behavioral Therapy (CBT) </vt:lpstr>
      <vt:lpstr>A few other trauma specific treatments</vt:lpstr>
      <vt:lpstr>Thank You</vt:lpstr>
      <vt:lpstr>What do I really need for this situation?</vt:lpstr>
      <vt:lpstr>Wellness Consultation: </vt:lpstr>
      <vt:lpstr>Fitness for Duty Evaluation (FFDE): </vt:lpstr>
      <vt:lpstr>Need to know: the ethics of the MHP</vt:lpstr>
      <vt:lpstr>Other factors to consider:</vt:lpstr>
      <vt:lpstr>MHP ethics to consider: </vt:lpstr>
      <vt:lpstr>The MHP might not be willing to talk:</vt:lpstr>
      <vt:lpstr>So…your employee has been out on a MH injury and says he/she is ready to come back to work…</vt:lpstr>
      <vt:lpstr>PowerPoint Presentation</vt:lpstr>
      <vt:lpstr>  Closing Remarks  THANK YOU Director Justin Cutting &amp; Director John Scippa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Nicole L Sawyer</dc:creator>
  <cp:lastModifiedBy>Dr. Nicole L Sawyer</cp:lastModifiedBy>
  <cp:revision>5</cp:revision>
  <dcterms:created xsi:type="dcterms:W3CDTF">2022-06-04T01:01:19Z</dcterms:created>
  <dcterms:modified xsi:type="dcterms:W3CDTF">2023-01-05T16:38:19Z</dcterms:modified>
</cp:coreProperties>
</file>